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9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5" r:id="rId5"/>
    <p:sldMasterId id="2147483670" r:id="rId6"/>
    <p:sldMasterId id="2147483675" r:id="rId7"/>
    <p:sldMasterId id="2147483680" r:id="rId8"/>
    <p:sldMasterId id="2147483692" r:id="rId9"/>
    <p:sldMasterId id="2147483697" r:id="rId10"/>
    <p:sldMasterId id="2147483710" r:id="rId11"/>
    <p:sldMasterId id="2147483723" r:id="rId12"/>
    <p:sldMasterId id="2147483728" r:id="rId13"/>
    <p:sldMasterId id="2147483733" r:id="rId14"/>
    <p:sldMasterId id="2147483737" r:id="rId15"/>
  </p:sldMasterIdLst>
  <p:notesMasterIdLst>
    <p:notesMasterId r:id="rId32"/>
  </p:notesMasterIdLst>
  <p:sldIdLst>
    <p:sldId id="377" r:id="rId16"/>
    <p:sldId id="396" r:id="rId17"/>
    <p:sldId id="348" r:id="rId18"/>
    <p:sldId id="359" r:id="rId19"/>
    <p:sldId id="388" r:id="rId20"/>
    <p:sldId id="370" r:id="rId21"/>
    <p:sldId id="373" r:id="rId22"/>
    <p:sldId id="390" r:id="rId23"/>
    <p:sldId id="391" r:id="rId24"/>
    <p:sldId id="381" r:id="rId25"/>
    <p:sldId id="383" r:id="rId26"/>
    <p:sldId id="385" r:id="rId27"/>
    <p:sldId id="384" r:id="rId28"/>
    <p:sldId id="387" r:id="rId29"/>
    <p:sldId id="382" r:id="rId30"/>
    <p:sldId id="394" r:id="rId31"/>
  </p:sldIdLst>
  <p:sldSz cx="9144000" cy="5143500" type="screen16x9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A959"/>
    <a:srgbClr val="006699"/>
    <a:srgbClr val="CCECFF"/>
    <a:srgbClr val="003366"/>
    <a:srgbClr val="3366CC"/>
    <a:srgbClr val="E2E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72" y="504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086C7906-121B-4652-9404-216613A540ED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D8006AD1-6B50-402F-80B4-84B304AF9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4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A5872-5698-4DFA-B9A7-45DE01BDAB2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3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A5872-5698-4DFA-B9A7-45DE01BDAB2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4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A5872-5698-4DFA-B9A7-45DE01BDAB2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4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A5872-5698-4DFA-B9A7-45DE01BDAB2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3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40894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782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08422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07336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278494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4" y="253746"/>
            <a:ext cx="6551424" cy="616417"/>
          </a:xfrm>
        </p:spPr>
        <p:txBody>
          <a:bodyPr anchor="ctr"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baseline="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361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4" y="193232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25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761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72015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85993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500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40894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36800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36800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833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310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40894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36800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833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72015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85993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500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56831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833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90509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4" y="253746"/>
            <a:ext cx="6551424" cy="616417"/>
          </a:xfrm>
        </p:spPr>
        <p:txBody>
          <a:bodyPr anchor="ctr"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baseline="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Calibri Light" panose="020F0302020204030204" pitchFamily="34" charset="0"/>
                <a:cs typeface="Arial" pitchFamily="34" charset="0"/>
              </a:rPr>
              <a:t>pewtrusts.org/fiscal-health</a:t>
            </a:r>
          </a:p>
        </p:txBody>
      </p:sp>
    </p:spTree>
    <p:extLst>
      <p:ext uri="{BB962C8B-B14F-4D97-AF65-F5344CB8AC3E}">
        <p14:creationId xmlns:p14="http://schemas.microsoft.com/office/powerpoint/2010/main" val="209242176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4" y="193232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25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522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05338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39630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248690"/>
            <a:ext cx="8118475" cy="3209010"/>
          </a:xfrm>
        </p:spPr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1" y="297984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187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97984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140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88076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23191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249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310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6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1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60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74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347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1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9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66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05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0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8691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0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41887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lnSpc>
                <a:spcPct val="95000"/>
              </a:lnSpc>
              <a:spcAft>
                <a:spcPts val="1500"/>
              </a:spcAft>
              <a:buFont typeface="Arial" pitchFamily="34" charset="0"/>
              <a:buChar char="•"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95000"/>
              </a:lnSpc>
              <a:spcAft>
                <a:spcPts val="1500"/>
              </a:spcAft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5000"/>
              </a:lnSpc>
              <a:spcAft>
                <a:spcPts val="1500"/>
              </a:spcAft>
              <a:defRPr sz="2000"/>
            </a:lvl3pPr>
            <a:lvl4pPr>
              <a:lnSpc>
                <a:spcPct val="95000"/>
              </a:lnSpc>
              <a:spcAft>
                <a:spcPts val="1500"/>
              </a:spcAft>
              <a:defRPr sz="2000"/>
            </a:lvl4pPr>
            <a:lvl5pPr>
              <a:lnSpc>
                <a:spcPct val="95000"/>
              </a:lnSpc>
              <a:spcAft>
                <a:spcPts val="1500"/>
              </a:spcAft>
              <a:defRPr sz="2000"/>
            </a:lvl5pPr>
          </a:lstStyle>
          <a:p>
            <a:pPr marL="230188" lvl="0" indent="-230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4CAFE6"/>
              </a:buClr>
              <a:buSzPct val="13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1" y="171450"/>
            <a:ext cx="6619875" cy="616417"/>
          </a:xfr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4000" b="1" kern="120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746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67556" y="1704775"/>
            <a:ext cx="9852212" cy="1065329"/>
          </a:xfrm>
          <a:noFill/>
          <a:ln w="57150"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37" y="4332755"/>
            <a:ext cx="8118476" cy="470227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6915150" y="264319"/>
            <a:ext cx="1947750" cy="5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15881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9" y="2353235"/>
            <a:ext cx="8118475" cy="1012381"/>
          </a:xfrm>
        </p:spPr>
        <p:txBody>
          <a:bodyPr anchor="ctr" anchorCtr="0"/>
          <a:lstStyle>
            <a:lvl1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lang="en-US" sz="3000" b="1" kern="1200" dirty="0">
                <a:ln w="12700">
                  <a:noFill/>
                </a:ln>
                <a:solidFill>
                  <a:schemeClr val="tx1"/>
                </a:solidFill>
                <a:effectLst>
                  <a:outerShdw blurRad="63500" dist="50800" dir="2700000" algn="tl">
                    <a:srgbClr val="000000">
                      <a:alpha val="49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332755"/>
            <a:ext cx="8118476" cy="47022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9" name="Picture 35" descr="PEW_smallFINAL"/>
          <p:cNvPicPr>
            <a:picLocks noChangeAspect="1" noChangeArrowheads="1"/>
          </p:cNvPicPr>
          <p:nvPr/>
        </p:nvPicPr>
        <p:blipFill rotWithShape="1">
          <a:blip r:embed="rId2" cstate="print"/>
          <a:srcRect t="21568" b="32666"/>
          <a:stretch/>
        </p:blipFill>
        <p:spPr bwMode="auto">
          <a:xfrm>
            <a:off x="1338540" y="217723"/>
            <a:ext cx="6466923" cy="17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73311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 Light" panose="020F0302020204030204" pitchFamily="34" charset="0"/>
              </a:rPr>
              <a:t>pewtrusts.org/fiscal-health</a:t>
            </a:r>
          </a:p>
        </p:txBody>
      </p:sp>
    </p:spTree>
    <p:extLst>
      <p:ext uri="{BB962C8B-B14F-4D97-AF65-F5344CB8AC3E}">
        <p14:creationId xmlns:p14="http://schemas.microsoft.com/office/powerpoint/2010/main" val="707923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pewtrusts.org/</a:t>
            </a:r>
            <a:r>
              <a:rPr lang="en-US" sz="1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taxincentives</a:t>
            </a:r>
            <a:endParaRPr lang="en-US" sz="1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208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pewtrusts.org/</a:t>
            </a:r>
            <a:r>
              <a:rPr lang="en-US" sz="1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taxincentives</a:t>
            </a:r>
            <a:endParaRPr lang="en-US" sz="1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0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6A813-7A66-4CC0-A808-F7837B169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4DF31-CA49-4F5C-9380-9BD8E15B51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4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 Light" panose="020F0302020204030204" pitchFamily="34" charset="0"/>
              </a:rPr>
              <a:t>pewtrusts.org/fiscal-health</a:t>
            </a:r>
          </a:p>
        </p:txBody>
      </p:sp>
    </p:spTree>
    <p:extLst>
      <p:ext uri="{BB962C8B-B14F-4D97-AF65-F5344CB8AC3E}">
        <p14:creationId xmlns:p14="http://schemas.microsoft.com/office/powerpoint/2010/main" val="2268386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 Light" panose="020F0302020204030204" pitchFamily="34" charset="0"/>
              </a:rPr>
              <a:t>pewtrusts.org/fiscal-health</a:t>
            </a:r>
          </a:p>
        </p:txBody>
      </p:sp>
    </p:spTree>
    <p:extLst>
      <p:ext uri="{BB962C8B-B14F-4D97-AF65-F5344CB8AC3E}">
        <p14:creationId xmlns:p14="http://schemas.microsoft.com/office/powerpoint/2010/main" val="3168586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49178"/>
            <a:ext cx="61722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www.pewtrusts.org/en/projects/economic-development-tax-incentives</a:t>
            </a:r>
          </a:p>
          <a:p>
            <a:endParaRPr lang="en-US" sz="1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14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 Light" panose="020F0302020204030204" pitchFamily="34" charset="0"/>
              </a:rPr>
              <a:t>pewtrusts.org/fiscal-health</a:t>
            </a:r>
          </a:p>
        </p:txBody>
      </p:sp>
    </p:spTree>
    <p:extLst>
      <p:ext uri="{BB962C8B-B14F-4D97-AF65-F5344CB8AC3E}">
        <p14:creationId xmlns:p14="http://schemas.microsoft.com/office/powerpoint/2010/main" val="3159913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pewtrusts.org/</a:t>
            </a:r>
            <a:r>
              <a:rPr lang="en-US" sz="1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taxincentives</a:t>
            </a:r>
            <a:endParaRPr lang="en-US" sz="1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23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pewtrusts.org/</a:t>
            </a:r>
            <a:r>
              <a:rPr lang="en-US" sz="1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taxincentives</a:t>
            </a:r>
            <a:endParaRPr lang="en-US" sz="1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23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849178"/>
            <a:ext cx="35052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pewtrusts.org/</a:t>
            </a:r>
            <a:r>
              <a:rPr lang="en-US" sz="1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taxincentives</a:t>
            </a:r>
            <a:endParaRPr lang="en-US" sz="1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13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0" y="1"/>
            <a:ext cx="9144000" cy="976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12764" y="253746"/>
            <a:ext cx="8108950" cy="616417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9" y="1100774"/>
            <a:ext cx="8118475" cy="320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0" y="4793877"/>
            <a:ext cx="9144000" cy="3496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kern="0" dirty="0">
              <a:solidFill>
                <a:prstClr val="black"/>
              </a:solidFill>
              <a:ea typeface="ＭＳ Ｐゴシック" pitchFamily="1" charset="-128"/>
              <a:cs typeface="Arial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61" y="303523"/>
            <a:ext cx="1559962" cy="422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857751"/>
            <a:ext cx="3048000" cy="5693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defRPr/>
            </a:pPr>
            <a:r>
              <a:rPr lang="en-US" sz="1300" dirty="0" smtClean="0">
                <a:solidFill>
                  <a:prstClr val="white"/>
                </a:solidFill>
                <a:latin typeface="Calibri Light"/>
                <a:cs typeface="Arial" pitchFamily="34" charset="0"/>
              </a:rPr>
              <a:t>pewtrusts.org/</a:t>
            </a:r>
            <a:r>
              <a:rPr lang="en-US" sz="1300" dirty="0" err="1" smtClean="0">
                <a:solidFill>
                  <a:prstClr val="white"/>
                </a:solidFill>
                <a:latin typeface="Calibri Light"/>
                <a:cs typeface="Arial" pitchFamily="34" charset="0"/>
              </a:rPr>
              <a:t>taxincentives</a:t>
            </a:r>
            <a:endParaRPr lang="en-US" sz="1300" dirty="0" smtClean="0">
              <a:solidFill>
                <a:prstClr val="white"/>
              </a:solidFill>
              <a:latin typeface="Calibri Light"/>
              <a:cs typeface="Arial" pitchFamily="34" charset="0"/>
            </a:endParaRPr>
          </a:p>
          <a:p>
            <a:endParaRPr lang="en-US" dirty="0" err="1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44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lang="en-US" sz="2600" b="1" kern="1200" dirty="0"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82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rgbClr val="4CAFE6"/>
        </a:buClr>
        <a:buSzPct val="130000"/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46125" indent="-231775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30288" indent="-284163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475" indent="-230188" algn="l" rtl="0" eaLnBrk="0" fontAlgn="base" hangingPunct="0">
        <a:lnSpc>
          <a:spcPct val="95000"/>
        </a:lnSpc>
        <a:spcBef>
          <a:spcPct val="0"/>
        </a:spcBef>
        <a:spcAft>
          <a:spcPts val="1500"/>
        </a:spcAft>
        <a:buClr>
          <a:schemeClr val="bg2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885950"/>
            <a:ext cx="8382000" cy="154305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How States Are Improving Tax Incentives for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Jobs and Growth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</a:br>
            <a:r>
              <a:rPr lang="en-US" sz="2000" b="0" dirty="0"/>
              <a:t>A national assessment of evaluation practices</a:t>
            </a:r>
            <a:endParaRPr lang="en-US" sz="2000" b="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771900"/>
            <a:ext cx="8118476" cy="10287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</a:rPr>
              <a:t>Chaaron Pearson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</a:rPr>
              <a:t>cpearson@pewtrusts.org</a:t>
            </a:r>
            <a:br>
              <a:rPr lang="en-US" sz="1600" dirty="0" smtClean="0">
                <a:effectLst/>
                <a:latin typeface="Calibri" panose="020F0502020204030204" pitchFamily="34" charset="0"/>
              </a:rPr>
            </a:br>
            <a:r>
              <a:rPr lang="en-US" sz="1600" dirty="0" smtClean="0">
                <a:effectLst/>
                <a:latin typeface="Calibri" panose="020F0502020204030204" pitchFamily="34" charset="0"/>
              </a:rPr>
              <a:t> The Pew Charitable Trusts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smtClean="0">
                <a:effectLst/>
                <a:latin typeface="Calibri" panose="020F0502020204030204" pitchFamily="34" charset="0"/>
              </a:rPr>
              <a:t>11/16/2017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54846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1451"/>
            <a:ext cx="6934200" cy="808260"/>
          </a:xfrm>
        </p:spPr>
        <p:txBody>
          <a:bodyPr/>
          <a:lstStyle/>
          <a:p>
            <a:r>
              <a:rPr lang="en-US" sz="3000" dirty="0" smtClean="0"/>
              <a:t>Measure the impact: High-quality evaluations include…</a:t>
            </a:r>
            <a:endParaRPr lang="en-US" sz="3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587500" y="1085851"/>
            <a:ext cx="6324600" cy="452431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>
                <a:solidFill>
                  <a:srgbClr val="005195"/>
                </a:solidFill>
                <a:latin typeface="Calibri Light"/>
              </a:rPr>
              <a:t>A description of the incentive, </a:t>
            </a:r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its </a:t>
            </a:r>
            <a:r>
              <a:rPr lang="en-US" sz="2400" dirty="0">
                <a:solidFill>
                  <a:srgbClr val="005195"/>
                </a:solidFill>
                <a:latin typeface="Calibri Light"/>
              </a:rPr>
              <a:t>history, and goals</a:t>
            </a:r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An </a:t>
            </a:r>
            <a:r>
              <a:rPr lang="en-US" sz="2400" dirty="0">
                <a:solidFill>
                  <a:srgbClr val="005195"/>
                </a:solidFill>
                <a:latin typeface="Calibri Light"/>
              </a:rPr>
              <a:t>assessment of the incentive’s design and administration</a:t>
            </a: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>
                <a:solidFill>
                  <a:srgbClr val="005195"/>
                </a:solidFill>
                <a:latin typeface="Calibri Light"/>
              </a:rPr>
              <a:t>An estimate of the incentive’s economic and fiscal </a:t>
            </a:r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impact</a:t>
            </a: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>
                <a:solidFill>
                  <a:srgbClr val="005195"/>
                </a:solidFill>
                <a:latin typeface="Calibri Light"/>
              </a:rPr>
              <a:t>Policy recommendations</a:t>
            </a:r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" y="1245448"/>
            <a:ext cx="1243515" cy="216746"/>
            <a:chOff x="576462" y="1898368"/>
            <a:chExt cx="1243515" cy="288995"/>
          </a:xfrm>
        </p:grpSpPr>
        <p:sp>
          <p:nvSpPr>
            <p:cNvPr id="7" name="Oval 6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" y="1940561"/>
            <a:ext cx="1243515" cy="216746"/>
            <a:chOff x="576462" y="1898368"/>
            <a:chExt cx="1243515" cy="288995"/>
          </a:xfrm>
        </p:grpSpPr>
        <p:sp>
          <p:nvSpPr>
            <p:cNvPr id="10" name="Oval 9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" y="3028950"/>
            <a:ext cx="1243515" cy="216746"/>
            <a:chOff x="576462" y="1898368"/>
            <a:chExt cx="1243515" cy="288995"/>
          </a:xfrm>
        </p:grpSpPr>
        <p:sp>
          <p:nvSpPr>
            <p:cNvPr id="13" name="Oval 12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" y="4095750"/>
            <a:ext cx="1243515" cy="216746"/>
            <a:chOff x="576462" y="1898368"/>
            <a:chExt cx="1243515" cy="288995"/>
          </a:xfrm>
        </p:grpSpPr>
        <p:sp>
          <p:nvSpPr>
            <p:cNvPr id="16" name="Oval 15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88040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Evaluation example: Indiana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979711"/>
            <a:ext cx="6477000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085850"/>
            <a:ext cx="795880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1373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Evaluation example: Alabama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979711"/>
            <a:ext cx="6477000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135856"/>
            <a:ext cx="89344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07101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Evaluation example: Minnesota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979711"/>
            <a:ext cx="6477000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9711"/>
            <a:ext cx="8674895" cy="323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11063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1451"/>
            <a:ext cx="6934200" cy="808260"/>
          </a:xfrm>
        </p:spPr>
        <p:txBody>
          <a:bodyPr/>
          <a:lstStyle/>
          <a:p>
            <a:r>
              <a:rPr lang="en-US" sz="3000" dirty="0" smtClean="0"/>
              <a:t>Options to inform policy choices</a:t>
            </a:r>
            <a:endParaRPr lang="en-US" sz="3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587500" y="1085851"/>
            <a:ext cx="6324600" cy="452431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>
                <a:solidFill>
                  <a:srgbClr val="005195"/>
                </a:solidFill>
                <a:latin typeface="Calibri Light"/>
              </a:rPr>
              <a:t>Create new legislative committees</a:t>
            </a: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>
                <a:solidFill>
                  <a:srgbClr val="005195"/>
                </a:solidFill>
                <a:latin typeface="Calibri Light"/>
              </a:rPr>
              <a:t>Utilize existing committee structure</a:t>
            </a: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Require the governor to make recommendations after evaluations</a:t>
            </a:r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Establish expiration dates on incentives to encourage review</a:t>
            </a:r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" y="1251374"/>
            <a:ext cx="1243515" cy="216746"/>
            <a:chOff x="576462" y="1898368"/>
            <a:chExt cx="1243515" cy="288995"/>
          </a:xfrm>
        </p:grpSpPr>
        <p:sp>
          <p:nvSpPr>
            <p:cNvPr id="7" name="Oval 6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" y="1931247"/>
            <a:ext cx="1243515" cy="216746"/>
            <a:chOff x="576462" y="1898368"/>
            <a:chExt cx="1243515" cy="288995"/>
          </a:xfrm>
        </p:grpSpPr>
        <p:sp>
          <p:nvSpPr>
            <p:cNvPr id="10" name="Oval 9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" y="2647950"/>
            <a:ext cx="1243515" cy="216746"/>
            <a:chOff x="576462" y="1898368"/>
            <a:chExt cx="1243515" cy="288995"/>
          </a:xfrm>
        </p:grpSpPr>
        <p:sp>
          <p:nvSpPr>
            <p:cNvPr id="13" name="Oval 12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" y="3714750"/>
            <a:ext cx="1243515" cy="216746"/>
            <a:chOff x="576462" y="1898368"/>
            <a:chExt cx="1243515" cy="288995"/>
          </a:xfrm>
        </p:grpSpPr>
        <p:sp>
          <p:nvSpPr>
            <p:cNvPr id="16" name="Oval 15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4667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With evaluations, states can…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979711"/>
            <a:ext cx="6477000" cy="452431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Make subtle changes to incentives to increase their return on investment</a:t>
            </a: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Identify programs that are working well, so that the state can invest in them with confidence</a:t>
            </a: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Repeal or replace ineffective or obsolete incentives</a:t>
            </a: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" y="1481668"/>
            <a:ext cx="1243515" cy="216746"/>
            <a:chOff x="576462" y="1898368"/>
            <a:chExt cx="1243515" cy="288995"/>
          </a:xfrm>
        </p:grpSpPr>
        <p:sp>
          <p:nvSpPr>
            <p:cNvPr id="7" name="Oval 6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" y="2622974"/>
            <a:ext cx="1243515" cy="216746"/>
            <a:chOff x="576462" y="1898368"/>
            <a:chExt cx="1243515" cy="288995"/>
          </a:xfrm>
        </p:grpSpPr>
        <p:sp>
          <p:nvSpPr>
            <p:cNvPr id="10" name="Oval 9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" y="3704164"/>
            <a:ext cx="1243515" cy="216746"/>
            <a:chOff x="576462" y="1898368"/>
            <a:chExt cx="1243515" cy="288995"/>
          </a:xfrm>
        </p:grpSpPr>
        <p:sp>
          <p:nvSpPr>
            <p:cNvPr id="13" name="Oval 12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53291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724150"/>
            <a:ext cx="8118476" cy="154305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b="1" dirty="0" smtClean="0">
                <a:effectLst/>
                <a:latin typeface="Calibri Light" panose="020F0302020204030204" pitchFamily="34" charset="0"/>
              </a:rPr>
              <a:t>Chaaron Pearson</a:t>
            </a:r>
            <a:br>
              <a:rPr lang="en-US" sz="2800" b="1" dirty="0" smtClean="0">
                <a:effectLst/>
                <a:latin typeface="Calibri Light" panose="020F0302020204030204" pitchFamily="34" charset="0"/>
              </a:rPr>
            </a:br>
            <a:r>
              <a:rPr lang="en-US" sz="2800" dirty="0" smtClean="0">
                <a:effectLst/>
                <a:latin typeface="Calibri Light" panose="020F0302020204030204" pitchFamily="34" charset="0"/>
              </a:rPr>
              <a:t>Senior Manager, The Pew Charitable Trusts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effectLst/>
                <a:latin typeface="Calibri Light" panose="020F0302020204030204" pitchFamily="34" charset="0"/>
              </a:rPr>
              <a:t>cpearson@pewtrusts.org</a:t>
            </a:r>
            <a:br>
              <a:rPr lang="en-US" sz="2400" dirty="0" smtClean="0">
                <a:effectLst/>
                <a:latin typeface="Calibri Light" panose="020F0302020204030204" pitchFamily="34" charset="0"/>
              </a:rPr>
            </a:br>
            <a:r>
              <a:rPr lang="en-US" dirty="0" smtClean="0">
                <a:effectLst/>
                <a:latin typeface="Calibri" panose="020F0502020204030204" pitchFamily="34" charset="0"/>
              </a:rPr>
              <a:t> 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19996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125"/>
            <a:ext cx="9144000" cy="721519"/>
          </a:xfrm>
          <a:prstGeom prst="rect">
            <a:avLst/>
          </a:prstGeom>
        </p:spPr>
      </p:pic>
      <p:pic>
        <p:nvPicPr>
          <p:cNvPr id="3" name="Tax Incentives Anim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" y="371475"/>
            <a:ext cx="9144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450"/>
            <a:ext cx="4572000" cy="4437528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>
                <a:lumMod val="6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4690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1451"/>
            <a:ext cx="6934200" cy="808260"/>
          </a:xfrm>
        </p:spPr>
        <p:txBody>
          <a:bodyPr/>
          <a:lstStyle/>
          <a:p>
            <a:r>
              <a:rPr lang="en-US" sz="3000" dirty="0" smtClean="0"/>
              <a:t>Why evaluate tax incentives</a:t>
            </a:r>
            <a:endParaRPr lang="en-US" sz="3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587500" y="1085850"/>
            <a:ext cx="6324600" cy="532453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dirty="0" smtClean="0">
                <a:solidFill>
                  <a:srgbClr val="005195"/>
                </a:solidFill>
                <a:latin typeface="Calibri Light"/>
              </a:rPr>
              <a:t>Tax incentives are one of states’ primary economic development tools</a:t>
            </a:r>
            <a:endParaRPr lang="en-US" sz="2000" dirty="0">
              <a:solidFill>
                <a:srgbClr val="005195"/>
              </a:solidFill>
              <a:latin typeface="Calibri Light"/>
            </a:endParaRPr>
          </a:p>
          <a:p>
            <a:endParaRPr lang="en-US" sz="20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000" dirty="0" smtClean="0">
                <a:solidFill>
                  <a:srgbClr val="005195"/>
                </a:solidFill>
                <a:latin typeface="Calibri Light"/>
              </a:rPr>
              <a:t>Tax incentives collectively cost states billions of dollars per year</a:t>
            </a:r>
          </a:p>
          <a:p>
            <a:endParaRPr lang="en-US" sz="2000" dirty="0">
              <a:solidFill>
                <a:srgbClr val="005195"/>
              </a:solidFill>
              <a:latin typeface="Calibri Light"/>
            </a:endParaRPr>
          </a:p>
          <a:p>
            <a:r>
              <a:rPr lang="en-US" sz="2000" dirty="0" smtClean="0">
                <a:solidFill>
                  <a:srgbClr val="005195"/>
                </a:solidFill>
                <a:latin typeface="Calibri Light"/>
              </a:rPr>
              <a:t>Evaluation is a proven way to improve the effectiveness of incentives</a:t>
            </a:r>
          </a:p>
          <a:p>
            <a:endParaRPr lang="en-US" sz="2000" dirty="0">
              <a:solidFill>
                <a:srgbClr val="005195"/>
              </a:solidFill>
              <a:latin typeface="Calibri Light"/>
            </a:endParaRPr>
          </a:p>
          <a:p>
            <a:r>
              <a:rPr lang="en-US" sz="2000" dirty="0" smtClean="0">
                <a:solidFill>
                  <a:srgbClr val="005195"/>
                </a:solidFill>
                <a:latin typeface="Calibri Light"/>
              </a:rPr>
              <a:t>Evaluations can lead to a more constructive conversation about incentives</a:t>
            </a:r>
            <a:endParaRPr lang="en-US" sz="2000" dirty="0">
              <a:solidFill>
                <a:srgbClr val="005195"/>
              </a:solidFill>
              <a:latin typeface="Calibri Light"/>
            </a:endParaRPr>
          </a:p>
          <a:p>
            <a:endParaRPr lang="en-US" sz="32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32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" y="1200151"/>
            <a:ext cx="1243515" cy="216746"/>
            <a:chOff x="576462" y="1898368"/>
            <a:chExt cx="1243515" cy="288995"/>
          </a:xfrm>
        </p:grpSpPr>
        <p:sp>
          <p:nvSpPr>
            <p:cNvPr id="7" name="Oval 6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-32885" y="2108624"/>
            <a:ext cx="1243515" cy="216746"/>
            <a:chOff x="576462" y="1898368"/>
            <a:chExt cx="1243515" cy="288995"/>
          </a:xfrm>
        </p:grpSpPr>
        <p:sp>
          <p:nvSpPr>
            <p:cNvPr id="10" name="Oval 9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739" y="3017097"/>
            <a:ext cx="1243515" cy="216746"/>
            <a:chOff x="576462" y="1898368"/>
            <a:chExt cx="1243515" cy="288995"/>
          </a:xfrm>
        </p:grpSpPr>
        <p:sp>
          <p:nvSpPr>
            <p:cNvPr id="13" name="Oval 12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739" y="3943350"/>
            <a:ext cx="1243515" cy="216746"/>
            <a:chOff x="576462" y="1898368"/>
            <a:chExt cx="1243515" cy="288995"/>
          </a:xfrm>
        </p:grpSpPr>
        <p:sp>
          <p:nvSpPr>
            <p:cNvPr id="16" name="Oval 15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959712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1" y="240834"/>
            <a:ext cx="6650037" cy="616417"/>
          </a:xfrm>
        </p:spPr>
        <p:txBody>
          <a:bodyPr>
            <a:noAutofit/>
          </a:bodyPr>
          <a:lstStyle/>
          <a:p>
            <a:r>
              <a:rPr lang="en-US" sz="3000" dirty="0" smtClean="0"/>
              <a:t>Year evaluation laws were adopted in states that are “leading” or “making progress”</a:t>
            </a:r>
            <a:endParaRPr lang="en-US" sz="3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36448" y="1132722"/>
            <a:ext cx="7088315" cy="3460582"/>
            <a:chOff x="1654560" y="1510296"/>
            <a:chExt cx="7088315" cy="4614109"/>
          </a:xfrm>
          <a:solidFill>
            <a:sysClr val="windowText" lastClr="000000"/>
          </a:solidFill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grpSpPr>
        <p:sp>
          <p:nvSpPr>
            <p:cNvPr id="15" name="Freeform 159"/>
            <p:cNvSpPr>
              <a:spLocks/>
            </p:cNvSpPr>
            <p:nvPr/>
          </p:nvSpPr>
          <p:spPr bwMode="auto">
            <a:xfrm>
              <a:off x="7440533" y="3201067"/>
              <a:ext cx="674037" cy="299503"/>
            </a:xfrm>
            <a:custGeom>
              <a:avLst/>
              <a:gdLst>
                <a:gd name="T0" fmla="*/ 0 w 339"/>
                <a:gd name="T1" fmla="*/ 46 h 138"/>
                <a:gd name="T2" fmla="*/ 254 w 339"/>
                <a:gd name="T3" fmla="*/ 0 h 138"/>
                <a:gd name="T4" fmla="*/ 294 w 339"/>
                <a:gd name="T5" fmla="*/ 94 h 138"/>
                <a:gd name="T6" fmla="*/ 338 w 339"/>
                <a:gd name="T7" fmla="*/ 84 h 138"/>
                <a:gd name="T8" fmla="*/ 339 w 339"/>
                <a:gd name="T9" fmla="*/ 132 h 138"/>
                <a:gd name="T10" fmla="*/ 303 w 339"/>
                <a:gd name="T11" fmla="*/ 138 h 138"/>
                <a:gd name="T12" fmla="*/ 273 w 339"/>
                <a:gd name="T13" fmla="*/ 107 h 138"/>
                <a:gd name="T14" fmla="*/ 254 w 339"/>
                <a:gd name="T15" fmla="*/ 70 h 138"/>
                <a:gd name="T16" fmla="*/ 249 w 339"/>
                <a:gd name="T17" fmla="*/ 17 h 138"/>
                <a:gd name="T18" fmla="*/ 235 w 339"/>
                <a:gd name="T19" fmla="*/ 43 h 138"/>
                <a:gd name="T20" fmla="*/ 253 w 339"/>
                <a:gd name="T21" fmla="*/ 121 h 138"/>
                <a:gd name="T22" fmla="*/ 178 w 339"/>
                <a:gd name="T23" fmla="*/ 133 h 138"/>
                <a:gd name="T24" fmla="*/ 175 w 339"/>
                <a:gd name="T25" fmla="*/ 76 h 138"/>
                <a:gd name="T26" fmla="*/ 130 w 339"/>
                <a:gd name="T27" fmla="*/ 51 h 138"/>
                <a:gd name="T28" fmla="*/ 91 w 339"/>
                <a:gd name="T29" fmla="*/ 44 h 138"/>
                <a:gd name="T30" fmla="*/ 11 w 339"/>
                <a:gd name="T31" fmla="*/ 84 h 138"/>
                <a:gd name="T32" fmla="*/ 0 w 339"/>
                <a:gd name="T33" fmla="*/ 46 h 138"/>
                <a:gd name="connsiteX0" fmla="*/ 0 w 10000"/>
                <a:gd name="connsiteY0" fmla="*/ 3333 h 10000"/>
                <a:gd name="connsiteX1" fmla="*/ 7634 w 10000"/>
                <a:gd name="connsiteY1" fmla="*/ 0 h 10000"/>
                <a:gd name="connsiteX2" fmla="*/ 8673 w 10000"/>
                <a:gd name="connsiteY2" fmla="*/ 6812 h 10000"/>
                <a:gd name="connsiteX3" fmla="*/ 9971 w 10000"/>
                <a:gd name="connsiteY3" fmla="*/ 6087 h 10000"/>
                <a:gd name="connsiteX4" fmla="*/ 10000 w 10000"/>
                <a:gd name="connsiteY4" fmla="*/ 9565 h 10000"/>
                <a:gd name="connsiteX5" fmla="*/ 8938 w 10000"/>
                <a:gd name="connsiteY5" fmla="*/ 10000 h 10000"/>
                <a:gd name="connsiteX6" fmla="*/ 8053 w 10000"/>
                <a:gd name="connsiteY6" fmla="*/ 7754 h 10000"/>
                <a:gd name="connsiteX7" fmla="*/ 7493 w 10000"/>
                <a:gd name="connsiteY7" fmla="*/ 5072 h 10000"/>
                <a:gd name="connsiteX8" fmla="*/ 7345 w 10000"/>
                <a:gd name="connsiteY8" fmla="*/ 1232 h 10000"/>
                <a:gd name="connsiteX9" fmla="*/ 6932 w 10000"/>
                <a:gd name="connsiteY9" fmla="*/ 3116 h 10000"/>
                <a:gd name="connsiteX10" fmla="*/ 7463 w 10000"/>
                <a:gd name="connsiteY10" fmla="*/ 8768 h 10000"/>
                <a:gd name="connsiteX11" fmla="*/ 5251 w 10000"/>
                <a:gd name="connsiteY11" fmla="*/ 9638 h 10000"/>
                <a:gd name="connsiteX12" fmla="*/ 5162 w 10000"/>
                <a:gd name="connsiteY12" fmla="*/ 5507 h 10000"/>
                <a:gd name="connsiteX13" fmla="*/ 3835 w 10000"/>
                <a:gd name="connsiteY13" fmla="*/ 3696 h 10000"/>
                <a:gd name="connsiteX14" fmla="*/ 2684 w 10000"/>
                <a:gd name="connsiteY14" fmla="*/ 3188 h 10000"/>
                <a:gd name="connsiteX15" fmla="*/ 324 w 10000"/>
                <a:gd name="connsiteY15" fmla="*/ 6087 h 10000"/>
                <a:gd name="connsiteX16" fmla="*/ 0 w 10000"/>
                <a:gd name="connsiteY16" fmla="*/ 3333 h 10000"/>
                <a:gd name="connsiteX0" fmla="*/ 0 w 10000"/>
                <a:gd name="connsiteY0" fmla="*/ 3507 h 10174"/>
                <a:gd name="connsiteX1" fmla="*/ 7705 w 10000"/>
                <a:gd name="connsiteY1" fmla="*/ 0 h 10174"/>
                <a:gd name="connsiteX2" fmla="*/ 8673 w 10000"/>
                <a:gd name="connsiteY2" fmla="*/ 6986 h 10174"/>
                <a:gd name="connsiteX3" fmla="*/ 9971 w 10000"/>
                <a:gd name="connsiteY3" fmla="*/ 6261 h 10174"/>
                <a:gd name="connsiteX4" fmla="*/ 10000 w 10000"/>
                <a:gd name="connsiteY4" fmla="*/ 9739 h 10174"/>
                <a:gd name="connsiteX5" fmla="*/ 8938 w 10000"/>
                <a:gd name="connsiteY5" fmla="*/ 10174 h 10174"/>
                <a:gd name="connsiteX6" fmla="*/ 8053 w 10000"/>
                <a:gd name="connsiteY6" fmla="*/ 7928 h 10174"/>
                <a:gd name="connsiteX7" fmla="*/ 7493 w 10000"/>
                <a:gd name="connsiteY7" fmla="*/ 5246 h 10174"/>
                <a:gd name="connsiteX8" fmla="*/ 7345 w 10000"/>
                <a:gd name="connsiteY8" fmla="*/ 1406 h 10174"/>
                <a:gd name="connsiteX9" fmla="*/ 6932 w 10000"/>
                <a:gd name="connsiteY9" fmla="*/ 3290 h 10174"/>
                <a:gd name="connsiteX10" fmla="*/ 7463 w 10000"/>
                <a:gd name="connsiteY10" fmla="*/ 8942 h 10174"/>
                <a:gd name="connsiteX11" fmla="*/ 5251 w 10000"/>
                <a:gd name="connsiteY11" fmla="*/ 9812 h 10174"/>
                <a:gd name="connsiteX12" fmla="*/ 5162 w 10000"/>
                <a:gd name="connsiteY12" fmla="*/ 5681 h 10174"/>
                <a:gd name="connsiteX13" fmla="*/ 3835 w 10000"/>
                <a:gd name="connsiteY13" fmla="*/ 3870 h 10174"/>
                <a:gd name="connsiteX14" fmla="*/ 2684 w 10000"/>
                <a:gd name="connsiteY14" fmla="*/ 3362 h 10174"/>
                <a:gd name="connsiteX15" fmla="*/ 324 w 10000"/>
                <a:gd name="connsiteY15" fmla="*/ 6261 h 10174"/>
                <a:gd name="connsiteX16" fmla="*/ 0 w 10000"/>
                <a:gd name="connsiteY16" fmla="*/ 3507 h 10174"/>
                <a:gd name="connsiteX0" fmla="*/ 0 w 10000"/>
                <a:gd name="connsiteY0" fmla="*/ 3507 h 10174"/>
                <a:gd name="connsiteX1" fmla="*/ 7705 w 10000"/>
                <a:gd name="connsiteY1" fmla="*/ 0 h 10174"/>
                <a:gd name="connsiteX2" fmla="*/ 8673 w 10000"/>
                <a:gd name="connsiteY2" fmla="*/ 6986 h 10174"/>
                <a:gd name="connsiteX3" fmla="*/ 9971 w 10000"/>
                <a:gd name="connsiteY3" fmla="*/ 6261 h 10174"/>
                <a:gd name="connsiteX4" fmla="*/ 10000 w 10000"/>
                <a:gd name="connsiteY4" fmla="*/ 9739 h 10174"/>
                <a:gd name="connsiteX5" fmla="*/ 8938 w 10000"/>
                <a:gd name="connsiteY5" fmla="*/ 10174 h 10174"/>
                <a:gd name="connsiteX6" fmla="*/ 8053 w 10000"/>
                <a:gd name="connsiteY6" fmla="*/ 7928 h 10174"/>
                <a:gd name="connsiteX7" fmla="*/ 7493 w 10000"/>
                <a:gd name="connsiteY7" fmla="*/ 5246 h 10174"/>
                <a:gd name="connsiteX8" fmla="*/ 7345 w 10000"/>
                <a:gd name="connsiteY8" fmla="*/ 1406 h 10174"/>
                <a:gd name="connsiteX9" fmla="*/ 6932 w 10000"/>
                <a:gd name="connsiteY9" fmla="*/ 3290 h 10174"/>
                <a:gd name="connsiteX10" fmla="*/ 7463 w 10000"/>
                <a:gd name="connsiteY10" fmla="*/ 8942 h 10174"/>
                <a:gd name="connsiteX11" fmla="*/ 5251 w 10000"/>
                <a:gd name="connsiteY11" fmla="*/ 9986 h 10174"/>
                <a:gd name="connsiteX12" fmla="*/ 5162 w 10000"/>
                <a:gd name="connsiteY12" fmla="*/ 5681 h 10174"/>
                <a:gd name="connsiteX13" fmla="*/ 3835 w 10000"/>
                <a:gd name="connsiteY13" fmla="*/ 3870 h 10174"/>
                <a:gd name="connsiteX14" fmla="*/ 2684 w 10000"/>
                <a:gd name="connsiteY14" fmla="*/ 3362 h 10174"/>
                <a:gd name="connsiteX15" fmla="*/ 324 w 10000"/>
                <a:gd name="connsiteY15" fmla="*/ 6261 h 10174"/>
                <a:gd name="connsiteX16" fmla="*/ 0 w 10000"/>
                <a:gd name="connsiteY16" fmla="*/ 3507 h 10174"/>
                <a:gd name="connsiteX0" fmla="*/ 0 w 10000"/>
                <a:gd name="connsiteY0" fmla="*/ 3507 h 10174"/>
                <a:gd name="connsiteX1" fmla="*/ 7705 w 10000"/>
                <a:gd name="connsiteY1" fmla="*/ 0 h 10174"/>
                <a:gd name="connsiteX2" fmla="*/ 8673 w 10000"/>
                <a:gd name="connsiteY2" fmla="*/ 6986 h 10174"/>
                <a:gd name="connsiteX3" fmla="*/ 9971 w 10000"/>
                <a:gd name="connsiteY3" fmla="*/ 6261 h 10174"/>
                <a:gd name="connsiteX4" fmla="*/ 10000 w 10000"/>
                <a:gd name="connsiteY4" fmla="*/ 9739 h 10174"/>
                <a:gd name="connsiteX5" fmla="*/ 8938 w 10000"/>
                <a:gd name="connsiteY5" fmla="*/ 10174 h 10174"/>
                <a:gd name="connsiteX6" fmla="*/ 8053 w 10000"/>
                <a:gd name="connsiteY6" fmla="*/ 7928 h 10174"/>
                <a:gd name="connsiteX7" fmla="*/ 7493 w 10000"/>
                <a:gd name="connsiteY7" fmla="*/ 5246 h 10174"/>
                <a:gd name="connsiteX8" fmla="*/ 7345 w 10000"/>
                <a:gd name="connsiteY8" fmla="*/ 1406 h 10174"/>
                <a:gd name="connsiteX9" fmla="*/ 6932 w 10000"/>
                <a:gd name="connsiteY9" fmla="*/ 3290 h 10174"/>
                <a:gd name="connsiteX10" fmla="*/ 7463 w 10000"/>
                <a:gd name="connsiteY10" fmla="*/ 8942 h 10174"/>
                <a:gd name="connsiteX11" fmla="*/ 5251 w 10000"/>
                <a:gd name="connsiteY11" fmla="*/ 9986 h 10174"/>
                <a:gd name="connsiteX12" fmla="*/ 5162 w 10000"/>
                <a:gd name="connsiteY12" fmla="*/ 5681 h 10174"/>
                <a:gd name="connsiteX13" fmla="*/ 3835 w 10000"/>
                <a:gd name="connsiteY13" fmla="*/ 3870 h 10174"/>
                <a:gd name="connsiteX14" fmla="*/ 2684 w 10000"/>
                <a:gd name="connsiteY14" fmla="*/ 3362 h 10174"/>
                <a:gd name="connsiteX15" fmla="*/ 324 w 10000"/>
                <a:gd name="connsiteY15" fmla="*/ 6261 h 10174"/>
                <a:gd name="connsiteX16" fmla="*/ 0 w 10000"/>
                <a:gd name="connsiteY16" fmla="*/ 3507 h 10174"/>
                <a:gd name="connsiteX0" fmla="*/ 0 w 10000"/>
                <a:gd name="connsiteY0" fmla="*/ 3507 h 10174"/>
                <a:gd name="connsiteX1" fmla="*/ 7705 w 10000"/>
                <a:gd name="connsiteY1" fmla="*/ 0 h 10174"/>
                <a:gd name="connsiteX2" fmla="*/ 8673 w 10000"/>
                <a:gd name="connsiteY2" fmla="*/ 6986 h 10174"/>
                <a:gd name="connsiteX3" fmla="*/ 9971 w 10000"/>
                <a:gd name="connsiteY3" fmla="*/ 6261 h 10174"/>
                <a:gd name="connsiteX4" fmla="*/ 10000 w 10000"/>
                <a:gd name="connsiteY4" fmla="*/ 9739 h 10174"/>
                <a:gd name="connsiteX5" fmla="*/ 8938 w 10000"/>
                <a:gd name="connsiteY5" fmla="*/ 10174 h 10174"/>
                <a:gd name="connsiteX6" fmla="*/ 8053 w 10000"/>
                <a:gd name="connsiteY6" fmla="*/ 7928 h 10174"/>
                <a:gd name="connsiteX7" fmla="*/ 7493 w 10000"/>
                <a:gd name="connsiteY7" fmla="*/ 5246 h 10174"/>
                <a:gd name="connsiteX8" fmla="*/ 7345 w 10000"/>
                <a:gd name="connsiteY8" fmla="*/ 1406 h 10174"/>
                <a:gd name="connsiteX9" fmla="*/ 6932 w 10000"/>
                <a:gd name="connsiteY9" fmla="*/ 3290 h 10174"/>
                <a:gd name="connsiteX10" fmla="*/ 7463 w 10000"/>
                <a:gd name="connsiteY10" fmla="*/ 8942 h 10174"/>
                <a:gd name="connsiteX11" fmla="*/ 5251 w 10000"/>
                <a:gd name="connsiteY11" fmla="*/ 9986 h 10174"/>
                <a:gd name="connsiteX12" fmla="*/ 5162 w 10000"/>
                <a:gd name="connsiteY12" fmla="*/ 5681 h 10174"/>
                <a:gd name="connsiteX13" fmla="*/ 3835 w 10000"/>
                <a:gd name="connsiteY13" fmla="*/ 3870 h 10174"/>
                <a:gd name="connsiteX14" fmla="*/ 2684 w 10000"/>
                <a:gd name="connsiteY14" fmla="*/ 3362 h 10174"/>
                <a:gd name="connsiteX15" fmla="*/ 324 w 10000"/>
                <a:gd name="connsiteY15" fmla="*/ 6261 h 10174"/>
                <a:gd name="connsiteX16" fmla="*/ 0 w 10000"/>
                <a:gd name="connsiteY16" fmla="*/ 3507 h 1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174">
                  <a:moveTo>
                    <a:pt x="0" y="3507"/>
                  </a:moveTo>
                  <a:lnTo>
                    <a:pt x="7705" y="0"/>
                  </a:lnTo>
                  <a:lnTo>
                    <a:pt x="8673" y="6986"/>
                  </a:lnTo>
                  <a:lnTo>
                    <a:pt x="9971" y="6261"/>
                  </a:lnTo>
                  <a:cubicBezTo>
                    <a:pt x="9981" y="7420"/>
                    <a:pt x="9990" y="8580"/>
                    <a:pt x="10000" y="9739"/>
                  </a:cubicBezTo>
                  <a:lnTo>
                    <a:pt x="8938" y="10174"/>
                  </a:lnTo>
                  <a:lnTo>
                    <a:pt x="8053" y="7928"/>
                  </a:lnTo>
                  <a:lnTo>
                    <a:pt x="7493" y="5246"/>
                  </a:lnTo>
                  <a:cubicBezTo>
                    <a:pt x="7444" y="3966"/>
                    <a:pt x="7394" y="2686"/>
                    <a:pt x="7345" y="1406"/>
                  </a:cubicBezTo>
                  <a:cubicBezTo>
                    <a:pt x="7207" y="2034"/>
                    <a:pt x="7070" y="2662"/>
                    <a:pt x="6932" y="3290"/>
                  </a:cubicBezTo>
                  <a:lnTo>
                    <a:pt x="7463" y="8942"/>
                  </a:lnTo>
                  <a:lnTo>
                    <a:pt x="5251" y="9986"/>
                  </a:lnTo>
                  <a:cubicBezTo>
                    <a:pt x="5115" y="8782"/>
                    <a:pt x="5192" y="7058"/>
                    <a:pt x="5162" y="5681"/>
                  </a:cubicBezTo>
                  <a:lnTo>
                    <a:pt x="3835" y="3870"/>
                  </a:lnTo>
                  <a:lnTo>
                    <a:pt x="2684" y="3362"/>
                  </a:lnTo>
                  <a:lnTo>
                    <a:pt x="324" y="6261"/>
                  </a:lnTo>
                  <a:lnTo>
                    <a:pt x="0" y="3507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040884" y="3317116"/>
              <a:ext cx="1073270" cy="693290"/>
              <a:chOff x="6972788" y="3486014"/>
              <a:chExt cx="1073270" cy="646200"/>
            </a:xfrm>
            <a:grpFill/>
            <a:effectLst/>
          </p:grpSpPr>
          <p:sp>
            <p:nvSpPr>
              <p:cNvPr id="67" name="Freeform 218"/>
              <p:cNvSpPr>
                <a:spLocks/>
              </p:cNvSpPr>
              <p:nvPr/>
            </p:nvSpPr>
            <p:spPr bwMode="auto">
              <a:xfrm>
                <a:off x="6972788" y="3486014"/>
                <a:ext cx="1025966" cy="646200"/>
              </a:xfrm>
              <a:custGeom>
                <a:avLst/>
                <a:gdLst>
                  <a:gd name="T0" fmla="*/ 85 w 516"/>
                  <a:gd name="T1" fmla="*/ 228 h 325"/>
                  <a:gd name="T2" fmla="*/ 69 w 516"/>
                  <a:gd name="T3" fmla="*/ 260 h 325"/>
                  <a:gd name="T4" fmla="*/ 48 w 516"/>
                  <a:gd name="T5" fmla="*/ 269 h 325"/>
                  <a:gd name="T6" fmla="*/ 47 w 516"/>
                  <a:gd name="T7" fmla="*/ 291 h 325"/>
                  <a:gd name="T8" fmla="*/ 2 w 516"/>
                  <a:gd name="T9" fmla="*/ 307 h 325"/>
                  <a:gd name="T10" fmla="*/ 0 w 516"/>
                  <a:gd name="T11" fmla="*/ 325 h 325"/>
                  <a:gd name="T12" fmla="*/ 122 w 516"/>
                  <a:gd name="T13" fmla="*/ 303 h 325"/>
                  <a:gd name="T14" fmla="*/ 345 w 516"/>
                  <a:gd name="T15" fmla="*/ 256 h 325"/>
                  <a:gd name="T16" fmla="*/ 516 w 516"/>
                  <a:gd name="T17" fmla="*/ 215 h 325"/>
                  <a:gd name="T18" fmla="*/ 516 w 516"/>
                  <a:gd name="T19" fmla="*/ 182 h 325"/>
                  <a:gd name="T20" fmla="*/ 497 w 516"/>
                  <a:gd name="T21" fmla="*/ 172 h 325"/>
                  <a:gd name="T22" fmla="*/ 482 w 516"/>
                  <a:gd name="T23" fmla="*/ 189 h 325"/>
                  <a:gd name="T24" fmla="*/ 474 w 516"/>
                  <a:gd name="T25" fmla="*/ 144 h 325"/>
                  <a:gd name="T26" fmla="*/ 482 w 516"/>
                  <a:gd name="T27" fmla="*/ 105 h 325"/>
                  <a:gd name="T28" fmla="*/ 420 w 516"/>
                  <a:gd name="T29" fmla="*/ 76 h 325"/>
                  <a:gd name="T30" fmla="*/ 376 w 516"/>
                  <a:gd name="T31" fmla="*/ 83 h 325"/>
                  <a:gd name="T32" fmla="*/ 375 w 516"/>
                  <a:gd name="T33" fmla="*/ 23 h 325"/>
                  <a:gd name="T34" fmla="*/ 329 w 516"/>
                  <a:gd name="T35" fmla="*/ 0 h 325"/>
                  <a:gd name="T36" fmla="*/ 295 w 516"/>
                  <a:gd name="T37" fmla="*/ 14 h 325"/>
                  <a:gd name="T38" fmla="*/ 273 w 516"/>
                  <a:gd name="T39" fmla="*/ 70 h 325"/>
                  <a:gd name="T40" fmla="*/ 233 w 516"/>
                  <a:gd name="T41" fmla="*/ 94 h 325"/>
                  <a:gd name="T42" fmla="*/ 216 w 516"/>
                  <a:gd name="T43" fmla="*/ 183 h 325"/>
                  <a:gd name="T44" fmla="*/ 152 w 516"/>
                  <a:gd name="T45" fmla="*/ 228 h 325"/>
                  <a:gd name="T46" fmla="*/ 99 w 516"/>
                  <a:gd name="T47" fmla="*/ 245 h 325"/>
                  <a:gd name="T48" fmla="*/ 85 w 516"/>
                  <a:gd name="T49" fmla="*/ 228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16" h="325">
                    <a:moveTo>
                      <a:pt x="85" y="228"/>
                    </a:moveTo>
                    <a:lnTo>
                      <a:pt x="69" y="260"/>
                    </a:lnTo>
                    <a:lnTo>
                      <a:pt x="48" y="269"/>
                    </a:lnTo>
                    <a:lnTo>
                      <a:pt x="47" y="291"/>
                    </a:lnTo>
                    <a:lnTo>
                      <a:pt x="2" y="307"/>
                    </a:lnTo>
                    <a:lnTo>
                      <a:pt x="0" y="325"/>
                    </a:lnTo>
                    <a:lnTo>
                      <a:pt x="122" y="303"/>
                    </a:lnTo>
                    <a:lnTo>
                      <a:pt x="345" y="256"/>
                    </a:lnTo>
                    <a:lnTo>
                      <a:pt x="516" y="215"/>
                    </a:lnTo>
                    <a:lnTo>
                      <a:pt x="516" y="182"/>
                    </a:lnTo>
                    <a:lnTo>
                      <a:pt x="497" y="172"/>
                    </a:lnTo>
                    <a:lnTo>
                      <a:pt x="482" y="189"/>
                    </a:lnTo>
                    <a:lnTo>
                      <a:pt x="474" y="144"/>
                    </a:lnTo>
                    <a:lnTo>
                      <a:pt x="482" y="105"/>
                    </a:lnTo>
                    <a:lnTo>
                      <a:pt x="420" y="76"/>
                    </a:lnTo>
                    <a:lnTo>
                      <a:pt x="376" y="83"/>
                    </a:lnTo>
                    <a:lnTo>
                      <a:pt x="375" y="23"/>
                    </a:lnTo>
                    <a:lnTo>
                      <a:pt x="329" y="0"/>
                    </a:lnTo>
                    <a:lnTo>
                      <a:pt x="295" y="14"/>
                    </a:lnTo>
                    <a:lnTo>
                      <a:pt x="273" y="70"/>
                    </a:lnTo>
                    <a:lnTo>
                      <a:pt x="233" y="94"/>
                    </a:lnTo>
                    <a:lnTo>
                      <a:pt x="216" y="183"/>
                    </a:lnTo>
                    <a:lnTo>
                      <a:pt x="152" y="228"/>
                    </a:lnTo>
                    <a:lnTo>
                      <a:pt x="99" y="245"/>
                    </a:lnTo>
                    <a:lnTo>
                      <a:pt x="85" y="228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68" name="Freeform 222"/>
              <p:cNvSpPr>
                <a:spLocks/>
              </p:cNvSpPr>
              <p:nvPr/>
            </p:nvSpPr>
            <p:spPr bwMode="auto">
              <a:xfrm>
                <a:off x="7972490" y="3649055"/>
                <a:ext cx="73568" cy="121287"/>
              </a:xfrm>
              <a:custGeom>
                <a:avLst/>
                <a:gdLst>
                  <a:gd name="T0" fmla="*/ 0 w 37"/>
                  <a:gd name="T1" fmla="*/ 5 h 61"/>
                  <a:gd name="T2" fmla="*/ 37 w 37"/>
                  <a:gd name="T3" fmla="*/ 0 h 61"/>
                  <a:gd name="T4" fmla="*/ 16 w 37"/>
                  <a:gd name="T5" fmla="*/ 61 h 61"/>
                  <a:gd name="T6" fmla="*/ 1 w 37"/>
                  <a:gd name="T7" fmla="*/ 60 h 61"/>
                  <a:gd name="T8" fmla="*/ 0 w 37"/>
                  <a:gd name="T9" fmla="*/ 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61">
                    <a:moveTo>
                      <a:pt x="0" y="5"/>
                    </a:moveTo>
                    <a:lnTo>
                      <a:pt x="37" y="0"/>
                    </a:lnTo>
                    <a:lnTo>
                      <a:pt x="16" y="61"/>
                    </a:lnTo>
                    <a:lnTo>
                      <a:pt x="1" y="6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17" name="Freeform 161"/>
            <p:cNvSpPr>
              <a:spLocks/>
            </p:cNvSpPr>
            <p:nvPr/>
          </p:nvSpPr>
          <p:spPr bwMode="auto">
            <a:xfrm>
              <a:off x="1749999" y="2071328"/>
              <a:ext cx="1101522" cy="917275"/>
            </a:xfrm>
            <a:custGeom>
              <a:avLst/>
              <a:gdLst>
                <a:gd name="T0" fmla="*/ 120 w 554"/>
                <a:gd name="T1" fmla="*/ 0 h 430"/>
                <a:gd name="T2" fmla="*/ 105 w 554"/>
                <a:gd name="T3" fmla="*/ 9 h 430"/>
                <a:gd name="T4" fmla="*/ 95 w 554"/>
                <a:gd name="T5" fmla="*/ 47 h 430"/>
                <a:gd name="T6" fmla="*/ 85 w 554"/>
                <a:gd name="T7" fmla="*/ 79 h 430"/>
                <a:gd name="T8" fmla="*/ 77 w 554"/>
                <a:gd name="T9" fmla="*/ 104 h 430"/>
                <a:gd name="T10" fmla="*/ 68 w 554"/>
                <a:gd name="T11" fmla="*/ 132 h 430"/>
                <a:gd name="T12" fmla="*/ 56 w 554"/>
                <a:gd name="T13" fmla="*/ 160 h 430"/>
                <a:gd name="T14" fmla="*/ 41 w 554"/>
                <a:gd name="T15" fmla="*/ 190 h 430"/>
                <a:gd name="T16" fmla="*/ 21 w 554"/>
                <a:gd name="T17" fmla="*/ 226 h 430"/>
                <a:gd name="T18" fmla="*/ 0 w 554"/>
                <a:gd name="T19" fmla="*/ 260 h 430"/>
                <a:gd name="T20" fmla="*/ 0 w 554"/>
                <a:gd name="T21" fmla="*/ 335 h 430"/>
                <a:gd name="T22" fmla="*/ 311 w 554"/>
                <a:gd name="T23" fmla="*/ 399 h 430"/>
                <a:gd name="T24" fmla="*/ 454 w 554"/>
                <a:gd name="T25" fmla="*/ 430 h 430"/>
                <a:gd name="T26" fmla="*/ 484 w 554"/>
                <a:gd name="T27" fmla="*/ 281 h 430"/>
                <a:gd name="T28" fmla="*/ 503 w 554"/>
                <a:gd name="T29" fmla="*/ 268 h 430"/>
                <a:gd name="T30" fmla="*/ 485 w 554"/>
                <a:gd name="T31" fmla="*/ 234 h 430"/>
                <a:gd name="T32" fmla="*/ 493 w 554"/>
                <a:gd name="T33" fmla="*/ 200 h 430"/>
                <a:gd name="T34" fmla="*/ 554 w 554"/>
                <a:gd name="T35" fmla="*/ 143 h 430"/>
                <a:gd name="T36" fmla="*/ 512 w 554"/>
                <a:gd name="T37" fmla="*/ 92 h 430"/>
                <a:gd name="T38" fmla="*/ 340 w 554"/>
                <a:gd name="T39" fmla="*/ 55 h 430"/>
                <a:gd name="T40" fmla="*/ 317 w 554"/>
                <a:gd name="T41" fmla="*/ 71 h 430"/>
                <a:gd name="T42" fmla="*/ 285 w 554"/>
                <a:gd name="T43" fmla="*/ 44 h 430"/>
                <a:gd name="T44" fmla="*/ 258 w 554"/>
                <a:gd name="T45" fmla="*/ 72 h 430"/>
                <a:gd name="T46" fmla="*/ 231 w 554"/>
                <a:gd name="T47" fmla="*/ 44 h 430"/>
                <a:gd name="T48" fmla="*/ 164 w 554"/>
                <a:gd name="T49" fmla="*/ 46 h 430"/>
                <a:gd name="T50" fmla="*/ 172 w 554"/>
                <a:gd name="T51" fmla="*/ 4 h 430"/>
                <a:gd name="T52" fmla="*/ 120 w 554"/>
                <a:gd name="T53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4" h="430">
                  <a:moveTo>
                    <a:pt x="120" y="0"/>
                  </a:moveTo>
                  <a:lnTo>
                    <a:pt x="105" y="9"/>
                  </a:lnTo>
                  <a:lnTo>
                    <a:pt x="95" y="47"/>
                  </a:lnTo>
                  <a:lnTo>
                    <a:pt x="85" y="79"/>
                  </a:lnTo>
                  <a:lnTo>
                    <a:pt x="77" y="104"/>
                  </a:lnTo>
                  <a:lnTo>
                    <a:pt x="68" y="132"/>
                  </a:lnTo>
                  <a:lnTo>
                    <a:pt x="56" y="160"/>
                  </a:lnTo>
                  <a:lnTo>
                    <a:pt x="41" y="190"/>
                  </a:lnTo>
                  <a:lnTo>
                    <a:pt x="21" y="226"/>
                  </a:lnTo>
                  <a:lnTo>
                    <a:pt x="0" y="260"/>
                  </a:lnTo>
                  <a:lnTo>
                    <a:pt x="0" y="335"/>
                  </a:lnTo>
                  <a:lnTo>
                    <a:pt x="311" y="399"/>
                  </a:lnTo>
                  <a:lnTo>
                    <a:pt x="454" y="430"/>
                  </a:lnTo>
                  <a:lnTo>
                    <a:pt x="484" y="281"/>
                  </a:lnTo>
                  <a:lnTo>
                    <a:pt x="503" y="268"/>
                  </a:lnTo>
                  <a:lnTo>
                    <a:pt x="485" y="234"/>
                  </a:lnTo>
                  <a:lnTo>
                    <a:pt x="493" y="200"/>
                  </a:lnTo>
                  <a:lnTo>
                    <a:pt x="554" y="143"/>
                  </a:lnTo>
                  <a:lnTo>
                    <a:pt x="512" y="92"/>
                  </a:lnTo>
                  <a:lnTo>
                    <a:pt x="340" y="55"/>
                  </a:lnTo>
                  <a:lnTo>
                    <a:pt x="317" y="71"/>
                  </a:lnTo>
                  <a:lnTo>
                    <a:pt x="285" y="44"/>
                  </a:lnTo>
                  <a:lnTo>
                    <a:pt x="258" y="72"/>
                  </a:lnTo>
                  <a:lnTo>
                    <a:pt x="231" y="44"/>
                  </a:lnTo>
                  <a:lnTo>
                    <a:pt x="164" y="46"/>
                  </a:lnTo>
                  <a:lnTo>
                    <a:pt x="172" y="4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8" name="Freeform 163"/>
            <p:cNvSpPr>
              <a:spLocks/>
            </p:cNvSpPr>
            <p:nvPr/>
          </p:nvSpPr>
          <p:spPr bwMode="auto">
            <a:xfrm>
              <a:off x="4308950" y="1887872"/>
              <a:ext cx="922574" cy="580229"/>
            </a:xfrm>
            <a:custGeom>
              <a:avLst/>
              <a:gdLst>
                <a:gd name="T0" fmla="*/ 3 w 464"/>
                <a:gd name="T1" fmla="*/ 0 h 272"/>
                <a:gd name="T2" fmla="*/ 389 w 464"/>
                <a:gd name="T3" fmla="*/ 10 h 272"/>
                <a:gd name="T4" fmla="*/ 418 w 464"/>
                <a:gd name="T5" fmla="*/ 88 h 272"/>
                <a:gd name="T6" fmla="*/ 445 w 464"/>
                <a:gd name="T7" fmla="*/ 149 h 272"/>
                <a:gd name="T8" fmla="*/ 464 w 464"/>
                <a:gd name="T9" fmla="*/ 249 h 272"/>
                <a:gd name="T10" fmla="*/ 453 w 464"/>
                <a:gd name="T11" fmla="*/ 272 h 272"/>
                <a:gd name="T12" fmla="*/ 309 w 464"/>
                <a:gd name="T13" fmla="*/ 267 h 272"/>
                <a:gd name="T14" fmla="*/ 0 w 464"/>
                <a:gd name="T15" fmla="*/ 263 h 272"/>
                <a:gd name="T16" fmla="*/ 3 w 464"/>
                <a:gd name="T1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272">
                  <a:moveTo>
                    <a:pt x="3" y="0"/>
                  </a:moveTo>
                  <a:lnTo>
                    <a:pt x="389" y="10"/>
                  </a:lnTo>
                  <a:lnTo>
                    <a:pt x="418" y="88"/>
                  </a:lnTo>
                  <a:lnTo>
                    <a:pt x="445" y="149"/>
                  </a:lnTo>
                  <a:lnTo>
                    <a:pt x="464" y="249"/>
                  </a:lnTo>
                  <a:lnTo>
                    <a:pt x="453" y="272"/>
                  </a:lnTo>
                  <a:lnTo>
                    <a:pt x="309" y="267"/>
                  </a:lnTo>
                  <a:lnTo>
                    <a:pt x="0" y="26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9" name="Freeform 165"/>
            <p:cNvSpPr>
              <a:spLocks/>
            </p:cNvSpPr>
            <p:nvPr/>
          </p:nvSpPr>
          <p:spPr bwMode="auto">
            <a:xfrm>
              <a:off x="4281114" y="2451037"/>
              <a:ext cx="978247" cy="671958"/>
            </a:xfrm>
            <a:custGeom>
              <a:avLst/>
              <a:gdLst>
                <a:gd name="T0" fmla="*/ 8 w 492"/>
                <a:gd name="T1" fmla="*/ 0 h 315"/>
                <a:gd name="T2" fmla="*/ 7 w 492"/>
                <a:gd name="T3" fmla="*/ 123 h 315"/>
                <a:gd name="T4" fmla="*/ 0 w 492"/>
                <a:gd name="T5" fmla="*/ 264 h 315"/>
                <a:gd name="T6" fmla="*/ 357 w 492"/>
                <a:gd name="T7" fmla="*/ 270 h 315"/>
                <a:gd name="T8" fmla="*/ 395 w 492"/>
                <a:gd name="T9" fmla="*/ 290 h 315"/>
                <a:gd name="T10" fmla="*/ 421 w 492"/>
                <a:gd name="T11" fmla="*/ 262 h 315"/>
                <a:gd name="T12" fmla="*/ 492 w 492"/>
                <a:gd name="T13" fmla="*/ 315 h 315"/>
                <a:gd name="T14" fmla="*/ 481 w 492"/>
                <a:gd name="T15" fmla="*/ 260 h 315"/>
                <a:gd name="T16" fmla="*/ 488 w 492"/>
                <a:gd name="T17" fmla="*/ 220 h 315"/>
                <a:gd name="T18" fmla="*/ 492 w 492"/>
                <a:gd name="T19" fmla="*/ 76 h 315"/>
                <a:gd name="T20" fmla="*/ 460 w 492"/>
                <a:gd name="T21" fmla="*/ 45 h 315"/>
                <a:gd name="T22" fmla="*/ 473 w 492"/>
                <a:gd name="T23" fmla="*/ 4 h 315"/>
                <a:gd name="T24" fmla="*/ 239 w 492"/>
                <a:gd name="T25" fmla="*/ 3 h 315"/>
                <a:gd name="T26" fmla="*/ 8 w 492"/>
                <a:gd name="T27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2" h="315">
                  <a:moveTo>
                    <a:pt x="8" y="0"/>
                  </a:moveTo>
                  <a:lnTo>
                    <a:pt x="7" y="123"/>
                  </a:lnTo>
                  <a:lnTo>
                    <a:pt x="0" y="264"/>
                  </a:lnTo>
                  <a:lnTo>
                    <a:pt x="357" y="270"/>
                  </a:lnTo>
                  <a:lnTo>
                    <a:pt x="395" y="290"/>
                  </a:lnTo>
                  <a:lnTo>
                    <a:pt x="421" y="262"/>
                  </a:lnTo>
                  <a:lnTo>
                    <a:pt x="492" y="315"/>
                  </a:lnTo>
                  <a:lnTo>
                    <a:pt x="481" y="260"/>
                  </a:lnTo>
                  <a:lnTo>
                    <a:pt x="488" y="220"/>
                  </a:lnTo>
                  <a:lnTo>
                    <a:pt x="492" y="76"/>
                  </a:lnTo>
                  <a:lnTo>
                    <a:pt x="460" y="45"/>
                  </a:lnTo>
                  <a:lnTo>
                    <a:pt x="473" y="4"/>
                  </a:lnTo>
                  <a:lnTo>
                    <a:pt x="239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0" name="Freeform 167"/>
            <p:cNvSpPr>
              <a:spLocks/>
            </p:cNvSpPr>
            <p:nvPr/>
          </p:nvSpPr>
          <p:spPr bwMode="auto">
            <a:xfrm>
              <a:off x="4271172" y="3012068"/>
              <a:ext cx="1159184" cy="558898"/>
            </a:xfrm>
            <a:custGeom>
              <a:avLst/>
              <a:gdLst>
                <a:gd name="T0" fmla="*/ 7 w 583"/>
                <a:gd name="T1" fmla="*/ 0 h 262"/>
                <a:gd name="T2" fmla="*/ 0 w 583"/>
                <a:gd name="T3" fmla="*/ 173 h 262"/>
                <a:gd name="T4" fmla="*/ 132 w 583"/>
                <a:gd name="T5" fmla="*/ 178 h 262"/>
                <a:gd name="T6" fmla="*/ 131 w 583"/>
                <a:gd name="T7" fmla="*/ 262 h 262"/>
                <a:gd name="T8" fmla="*/ 308 w 583"/>
                <a:gd name="T9" fmla="*/ 260 h 262"/>
                <a:gd name="T10" fmla="*/ 467 w 583"/>
                <a:gd name="T11" fmla="*/ 257 h 262"/>
                <a:gd name="T12" fmla="*/ 583 w 583"/>
                <a:gd name="T13" fmla="*/ 260 h 262"/>
                <a:gd name="T14" fmla="*/ 547 w 583"/>
                <a:gd name="T15" fmla="*/ 186 h 262"/>
                <a:gd name="T16" fmla="*/ 522 w 583"/>
                <a:gd name="T17" fmla="*/ 117 h 262"/>
                <a:gd name="T18" fmla="*/ 495 w 583"/>
                <a:gd name="T19" fmla="*/ 47 h 262"/>
                <a:gd name="T20" fmla="*/ 428 w 583"/>
                <a:gd name="T21" fmla="*/ 1 h 262"/>
                <a:gd name="T22" fmla="*/ 399 w 583"/>
                <a:gd name="T23" fmla="*/ 28 h 262"/>
                <a:gd name="T24" fmla="*/ 362 w 583"/>
                <a:gd name="T25" fmla="*/ 9 h 262"/>
                <a:gd name="T26" fmla="*/ 204 w 583"/>
                <a:gd name="T27" fmla="*/ 3 h 262"/>
                <a:gd name="T28" fmla="*/ 7 w 583"/>
                <a:gd name="T2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3" h="262">
                  <a:moveTo>
                    <a:pt x="7" y="0"/>
                  </a:moveTo>
                  <a:lnTo>
                    <a:pt x="0" y="173"/>
                  </a:lnTo>
                  <a:lnTo>
                    <a:pt x="132" y="178"/>
                  </a:lnTo>
                  <a:lnTo>
                    <a:pt x="131" y="262"/>
                  </a:lnTo>
                  <a:lnTo>
                    <a:pt x="308" y="260"/>
                  </a:lnTo>
                  <a:lnTo>
                    <a:pt x="467" y="257"/>
                  </a:lnTo>
                  <a:lnTo>
                    <a:pt x="583" y="260"/>
                  </a:lnTo>
                  <a:lnTo>
                    <a:pt x="547" y="186"/>
                  </a:lnTo>
                  <a:lnTo>
                    <a:pt x="522" y="117"/>
                  </a:lnTo>
                  <a:lnTo>
                    <a:pt x="495" y="47"/>
                  </a:lnTo>
                  <a:lnTo>
                    <a:pt x="428" y="1"/>
                  </a:lnTo>
                  <a:lnTo>
                    <a:pt x="399" y="28"/>
                  </a:lnTo>
                  <a:lnTo>
                    <a:pt x="362" y="9"/>
                  </a:lnTo>
                  <a:lnTo>
                    <a:pt x="20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1" name="Freeform 169"/>
            <p:cNvSpPr>
              <a:spLocks/>
            </p:cNvSpPr>
            <p:nvPr/>
          </p:nvSpPr>
          <p:spPr bwMode="auto">
            <a:xfrm>
              <a:off x="4510160" y="3561993"/>
              <a:ext cx="1025576" cy="550805"/>
            </a:xfrm>
            <a:custGeom>
              <a:avLst/>
              <a:gdLst>
                <a:gd name="T0" fmla="*/ 4 w 511"/>
                <a:gd name="T1" fmla="*/ 3 h 258"/>
                <a:gd name="T2" fmla="*/ 3 w 511"/>
                <a:gd name="T3" fmla="*/ 151 h 258"/>
                <a:gd name="T4" fmla="*/ 0 w 511"/>
                <a:gd name="T5" fmla="*/ 254 h 258"/>
                <a:gd name="T6" fmla="*/ 511 w 511"/>
                <a:gd name="T7" fmla="*/ 258 h 258"/>
                <a:gd name="T8" fmla="*/ 501 w 511"/>
                <a:gd name="T9" fmla="*/ 123 h 258"/>
                <a:gd name="T10" fmla="*/ 501 w 511"/>
                <a:gd name="T11" fmla="*/ 74 h 258"/>
                <a:gd name="T12" fmla="*/ 460 w 511"/>
                <a:gd name="T13" fmla="*/ 42 h 258"/>
                <a:gd name="T14" fmla="*/ 472 w 511"/>
                <a:gd name="T15" fmla="*/ 16 h 258"/>
                <a:gd name="T16" fmla="*/ 455 w 511"/>
                <a:gd name="T17" fmla="*/ 0 h 258"/>
                <a:gd name="T18" fmla="*/ 222 w 511"/>
                <a:gd name="T19" fmla="*/ 3 h 258"/>
                <a:gd name="T20" fmla="*/ 4 w 511"/>
                <a:gd name="T21" fmla="*/ 3 h 258"/>
                <a:gd name="connsiteX0" fmla="*/ 172 w 10094"/>
                <a:gd name="connsiteY0" fmla="*/ 116 h 10000"/>
                <a:gd name="connsiteX1" fmla="*/ 153 w 10094"/>
                <a:gd name="connsiteY1" fmla="*/ 5853 h 10000"/>
                <a:gd name="connsiteX2" fmla="*/ 0 w 10094"/>
                <a:gd name="connsiteY2" fmla="*/ 9969 h 10000"/>
                <a:gd name="connsiteX3" fmla="*/ 10094 w 10094"/>
                <a:gd name="connsiteY3" fmla="*/ 10000 h 10000"/>
                <a:gd name="connsiteX4" fmla="*/ 9898 w 10094"/>
                <a:gd name="connsiteY4" fmla="*/ 4767 h 10000"/>
                <a:gd name="connsiteX5" fmla="*/ 9898 w 10094"/>
                <a:gd name="connsiteY5" fmla="*/ 2868 h 10000"/>
                <a:gd name="connsiteX6" fmla="*/ 9096 w 10094"/>
                <a:gd name="connsiteY6" fmla="*/ 1628 h 10000"/>
                <a:gd name="connsiteX7" fmla="*/ 9331 w 10094"/>
                <a:gd name="connsiteY7" fmla="*/ 620 h 10000"/>
                <a:gd name="connsiteX8" fmla="*/ 8998 w 10094"/>
                <a:gd name="connsiteY8" fmla="*/ 0 h 10000"/>
                <a:gd name="connsiteX9" fmla="*/ 4438 w 10094"/>
                <a:gd name="connsiteY9" fmla="*/ 116 h 10000"/>
                <a:gd name="connsiteX10" fmla="*/ 172 w 10094"/>
                <a:gd name="connsiteY10" fmla="*/ 116 h 10000"/>
                <a:gd name="connsiteX0" fmla="*/ 172 w 10094"/>
                <a:gd name="connsiteY0" fmla="*/ 124 h 10008"/>
                <a:gd name="connsiteX1" fmla="*/ 153 w 10094"/>
                <a:gd name="connsiteY1" fmla="*/ 5861 h 10008"/>
                <a:gd name="connsiteX2" fmla="*/ 0 w 10094"/>
                <a:gd name="connsiteY2" fmla="*/ 9977 h 10008"/>
                <a:gd name="connsiteX3" fmla="*/ 10094 w 10094"/>
                <a:gd name="connsiteY3" fmla="*/ 10008 h 10008"/>
                <a:gd name="connsiteX4" fmla="*/ 9898 w 10094"/>
                <a:gd name="connsiteY4" fmla="*/ 4775 h 10008"/>
                <a:gd name="connsiteX5" fmla="*/ 9898 w 10094"/>
                <a:gd name="connsiteY5" fmla="*/ 2876 h 10008"/>
                <a:gd name="connsiteX6" fmla="*/ 9096 w 10094"/>
                <a:gd name="connsiteY6" fmla="*/ 1636 h 10008"/>
                <a:gd name="connsiteX7" fmla="*/ 9331 w 10094"/>
                <a:gd name="connsiteY7" fmla="*/ 628 h 10008"/>
                <a:gd name="connsiteX8" fmla="*/ 8998 w 10094"/>
                <a:gd name="connsiteY8" fmla="*/ 8 h 10008"/>
                <a:gd name="connsiteX9" fmla="*/ 4625 w 10094"/>
                <a:gd name="connsiteY9" fmla="*/ 0 h 10008"/>
                <a:gd name="connsiteX10" fmla="*/ 172 w 10094"/>
                <a:gd name="connsiteY10" fmla="*/ 124 h 10008"/>
                <a:gd name="connsiteX0" fmla="*/ 172 w 10094"/>
                <a:gd name="connsiteY0" fmla="*/ 124 h 10008"/>
                <a:gd name="connsiteX1" fmla="*/ 28 w 10094"/>
                <a:gd name="connsiteY1" fmla="*/ 5923 h 10008"/>
                <a:gd name="connsiteX2" fmla="*/ 0 w 10094"/>
                <a:gd name="connsiteY2" fmla="*/ 9977 h 10008"/>
                <a:gd name="connsiteX3" fmla="*/ 10094 w 10094"/>
                <a:gd name="connsiteY3" fmla="*/ 10008 h 10008"/>
                <a:gd name="connsiteX4" fmla="*/ 9898 w 10094"/>
                <a:gd name="connsiteY4" fmla="*/ 4775 h 10008"/>
                <a:gd name="connsiteX5" fmla="*/ 9898 w 10094"/>
                <a:gd name="connsiteY5" fmla="*/ 2876 h 10008"/>
                <a:gd name="connsiteX6" fmla="*/ 9096 w 10094"/>
                <a:gd name="connsiteY6" fmla="*/ 1636 h 10008"/>
                <a:gd name="connsiteX7" fmla="*/ 9331 w 10094"/>
                <a:gd name="connsiteY7" fmla="*/ 628 h 10008"/>
                <a:gd name="connsiteX8" fmla="*/ 8998 w 10094"/>
                <a:gd name="connsiteY8" fmla="*/ 8 h 10008"/>
                <a:gd name="connsiteX9" fmla="*/ 4625 w 10094"/>
                <a:gd name="connsiteY9" fmla="*/ 0 h 10008"/>
                <a:gd name="connsiteX10" fmla="*/ 172 w 10094"/>
                <a:gd name="connsiteY10" fmla="*/ 124 h 1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94" h="10008">
                  <a:moveTo>
                    <a:pt x="172" y="124"/>
                  </a:moveTo>
                  <a:cubicBezTo>
                    <a:pt x="166" y="2036"/>
                    <a:pt x="34" y="4011"/>
                    <a:pt x="28" y="5923"/>
                  </a:cubicBezTo>
                  <a:cubicBezTo>
                    <a:pt x="19" y="7274"/>
                    <a:pt x="9" y="8626"/>
                    <a:pt x="0" y="9977"/>
                  </a:cubicBezTo>
                  <a:lnTo>
                    <a:pt x="10094" y="10008"/>
                  </a:lnTo>
                  <a:cubicBezTo>
                    <a:pt x="10029" y="8264"/>
                    <a:pt x="9963" y="6519"/>
                    <a:pt x="9898" y="4775"/>
                  </a:cubicBezTo>
                  <a:lnTo>
                    <a:pt x="9898" y="2876"/>
                  </a:lnTo>
                  <a:lnTo>
                    <a:pt x="9096" y="1636"/>
                  </a:lnTo>
                  <a:cubicBezTo>
                    <a:pt x="9174" y="1300"/>
                    <a:pt x="9253" y="964"/>
                    <a:pt x="9331" y="628"/>
                  </a:cubicBezTo>
                  <a:lnTo>
                    <a:pt x="8998" y="8"/>
                  </a:lnTo>
                  <a:lnTo>
                    <a:pt x="4625" y="0"/>
                  </a:lnTo>
                  <a:lnTo>
                    <a:pt x="172" y="12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4376553" y="4104267"/>
              <a:ext cx="1196961" cy="620761"/>
            </a:xfrm>
            <a:custGeom>
              <a:avLst/>
              <a:gdLst>
                <a:gd name="T0" fmla="*/ 5 w 602"/>
                <a:gd name="T1" fmla="*/ 0 h 291"/>
                <a:gd name="T2" fmla="*/ 0 w 602"/>
                <a:gd name="T3" fmla="*/ 52 h 291"/>
                <a:gd name="T4" fmla="*/ 214 w 602"/>
                <a:gd name="T5" fmla="*/ 59 h 291"/>
                <a:gd name="T6" fmla="*/ 215 w 602"/>
                <a:gd name="T7" fmla="*/ 225 h 291"/>
                <a:gd name="T8" fmla="*/ 324 w 602"/>
                <a:gd name="T9" fmla="*/ 271 h 291"/>
                <a:gd name="T10" fmla="*/ 355 w 602"/>
                <a:gd name="T11" fmla="*/ 254 h 291"/>
                <a:gd name="T12" fmla="*/ 425 w 602"/>
                <a:gd name="T13" fmla="*/ 291 h 291"/>
                <a:gd name="T14" fmla="*/ 469 w 602"/>
                <a:gd name="T15" fmla="*/ 290 h 291"/>
                <a:gd name="T16" fmla="*/ 553 w 602"/>
                <a:gd name="T17" fmla="*/ 254 h 291"/>
                <a:gd name="T18" fmla="*/ 602 w 602"/>
                <a:gd name="T19" fmla="*/ 288 h 291"/>
                <a:gd name="T20" fmla="*/ 602 w 602"/>
                <a:gd name="T21" fmla="*/ 109 h 291"/>
                <a:gd name="T22" fmla="*/ 586 w 602"/>
                <a:gd name="T23" fmla="*/ 4 h 291"/>
                <a:gd name="T24" fmla="*/ 5 w 602"/>
                <a:gd name="T2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2" h="291">
                  <a:moveTo>
                    <a:pt x="5" y="0"/>
                  </a:moveTo>
                  <a:lnTo>
                    <a:pt x="0" y="52"/>
                  </a:lnTo>
                  <a:lnTo>
                    <a:pt x="214" y="59"/>
                  </a:lnTo>
                  <a:lnTo>
                    <a:pt x="215" y="225"/>
                  </a:lnTo>
                  <a:lnTo>
                    <a:pt x="324" y="271"/>
                  </a:lnTo>
                  <a:lnTo>
                    <a:pt x="355" y="254"/>
                  </a:lnTo>
                  <a:lnTo>
                    <a:pt x="425" y="291"/>
                  </a:lnTo>
                  <a:lnTo>
                    <a:pt x="469" y="290"/>
                  </a:lnTo>
                  <a:lnTo>
                    <a:pt x="553" y="254"/>
                  </a:lnTo>
                  <a:lnTo>
                    <a:pt x="602" y="288"/>
                  </a:lnTo>
                  <a:lnTo>
                    <a:pt x="602" y="109"/>
                  </a:lnTo>
                  <a:lnTo>
                    <a:pt x="586" y="4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Freeform 175"/>
            <p:cNvSpPr>
              <a:spLocks/>
            </p:cNvSpPr>
            <p:nvPr/>
          </p:nvSpPr>
          <p:spPr bwMode="auto">
            <a:xfrm>
              <a:off x="5080414" y="1817477"/>
              <a:ext cx="912634" cy="1100730"/>
            </a:xfrm>
            <a:custGeom>
              <a:avLst/>
              <a:gdLst>
                <a:gd name="T0" fmla="*/ 0 w 459"/>
                <a:gd name="T1" fmla="*/ 40 h 516"/>
                <a:gd name="T2" fmla="*/ 121 w 459"/>
                <a:gd name="T3" fmla="*/ 40 h 516"/>
                <a:gd name="T4" fmla="*/ 118 w 459"/>
                <a:gd name="T5" fmla="*/ 0 h 516"/>
                <a:gd name="T6" fmla="*/ 145 w 459"/>
                <a:gd name="T7" fmla="*/ 11 h 516"/>
                <a:gd name="T8" fmla="*/ 150 w 459"/>
                <a:gd name="T9" fmla="*/ 42 h 516"/>
                <a:gd name="T10" fmla="*/ 208 w 459"/>
                <a:gd name="T11" fmla="*/ 76 h 516"/>
                <a:gd name="T12" fmla="*/ 225 w 459"/>
                <a:gd name="T13" fmla="*/ 61 h 516"/>
                <a:gd name="T14" fmla="*/ 259 w 459"/>
                <a:gd name="T15" fmla="*/ 61 h 516"/>
                <a:gd name="T16" fmla="*/ 285 w 459"/>
                <a:gd name="T17" fmla="*/ 89 h 516"/>
                <a:gd name="T18" fmla="*/ 302 w 459"/>
                <a:gd name="T19" fmla="*/ 80 h 516"/>
                <a:gd name="T20" fmla="*/ 353 w 459"/>
                <a:gd name="T21" fmla="*/ 91 h 516"/>
                <a:gd name="T22" fmla="*/ 371 w 459"/>
                <a:gd name="T23" fmla="*/ 69 h 516"/>
                <a:gd name="T24" fmla="*/ 402 w 459"/>
                <a:gd name="T25" fmla="*/ 86 h 516"/>
                <a:gd name="T26" fmla="*/ 459 w 459"/>
                <a:gd name="T27" fmla="*/ 84 h 516"/>
                <a:gd name="T28" fmla="*/ 367 w 459"/>
                <a:gd name="T29" fmla="*/ 147 h 516"/>
                <a:gd name="T30" fmla="*/ 321 w 459"/>
                <a:gd name="T31" fmla="*/ 203 h 516"/>
                <a:gd name="T32" fmla="*/ 331 w 459"/>
                <a:gd name="T33" fmla="*/ 286 h 516"/>
                <a:gd name="T34" fmla="*/ 299 w 459"/>
                <a:gd name="T35" fmla="*/ 319 h 516"/>
                <a:gd name="T36" fmla="*/ 312 w 459"/>
                <a:gd name="T37" fmla="*/ 344 h 516"/>
                <a:gd name="T38" fmla="*/ 312 w 459"/>
                <a:gd name="T39" fmla="*/ 404 h 516"/>
                <a:gd name="T40" fmla="*/ 343 w 459"/>
                <a:gd name="T41" fmla="*/ 404 h 516"/>
                <a:gd name="T42" fmla="*/ 389 w 459"/>
                <a:gd name="T43" fmla="*/ 447 h 516"/>
                <a:gd name="T44" fmla="*/ 408 w 459"/>
                <a:gd name="T45" fmla="*/ 500 h 516"/>
                <a:gd name="T46" fmla="*/ 85 w 459"/>
                <a:gd name="T47" fmla="*/ 516 h 516"/>
                <a:gd name="T48" fmla="*/ 86 w 459"/>
                <a:gd name="T49" fmla="*/ 372 h 516"/>
                <a:gd name="T50" fmla="*/ 57 w 459"/>
                <a:gd name="T51" fmla="*/ 341 h 516"/>
                <a:gd name="T52" fmla="*/ 67 w 459"/>
                <a:gd name="T53" fmla="*/ 304 h 516"/>
                <a:gd name="T54" fmla="*/ 76 w 459"/>
                <a:gd name="T55" fmla="*/ 281 h 516"/>
                <a:gd name="T56" fmla="*/ 57 w 459"/>
                <a:gd name="T57" fmla="*/ 183 h 516"/>
                <a:gd name="T58" fmla="*/ 29 w 459"/>
                <a:gd name="T59" fmla="*/ 118 h 516"/>
                <a:gd name="T60" fmla="*/ 0 w 459"/>
                <a:gd name="T61" fmla="*/ 4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9" h="516">
                  <a:moveTo>
                    <a:pt x="0" y="40"/>
                  </a:moveTo>
                  <a:lnTo>
                    <a:pt x="121" y="40"/>
                  </a:lnTo>
                  <a:lnTo>
                    <a:pt x="118" y="0"/>
                  </a:lnTo>
                  <a:lnTo>
                    <a:pt x="145" y="11"/>
                  </a:lnTo>
                  <a:lnTo>
                    <a:pt x="150" y="42"/>
                  </a:lnTo>
                  <a:lnTo>
                    <a:pt x="208" y="76"/>
                  </a:lnTo>
                  <a:lnTo>
                    <a:pt x="225" y="61"/>
                  </a:lnTo>
                  <a:lnTo>
                    <a:pt x="259" y="61"/>
                  </a:lnTo>
                  <a:lnTo>
                    <a:pt x="285" y="89"/>
                  </a:lnTo>
                  <a:lnTo>
                    <a:pt x="302" y="80"/>
                  </a:lnTo>
                  <a:lnTo>
                    <a:pt x="353" y="91"/>
                  </a:lnTo>
                  <a:lnTo>
                    <a:pt x="371" y="69"/>
                  </a:lnTo>
                  <a:lnTo>
                    <a:pt x="402" y="86"/>
                  </a:lnTo>
                  <a:lnTo>
                    <a:pt x="459" y="84"/>
                  </a:lnTo>
                  <a:lnTo>
                    <a:pt x="367" y="147"/>
                  </a:lnTo>
                  <a:lnTo>
                    <a:pt x="321" y="203"/>
                  </a:lnTo>
                  <a:lnTo>
                    <a:pt x="331" y="286"/>
                  </a:lnTo>
                  <a:lnTo>
                    <a:pt x="299" y="319"/>
                  </a:lnTo>
                  <a:lnTo>
                    <a:pt x="312" y="344"/>
                  </a:lnTo>
                  <a:lnTo>
                    <a:pt x="312" y="404"/>
                  </a:lnTo>
                  <a:lnTo>
                    <a:pt x="343" y="404"/>
                  </a:lnTo>
                  <a:lnTo>
                    <a:pt x="389" y="447"/>
                  </a:lnTo>
                  <a:lnTo>
                    <a:pt x="408" y="500"/>
                  </a:lnTo>
                  <a:lnTo>
                    <a:pt x="85" y="516"/>
                  </a:lnTo>
                  <a:lnTo>
                    <a:pt x="86" y="372"/>
                  </a:lnTo>
                  <a:lnTo>
                    <a:pt x="57" y="341"/>
                  </a:lnTo>
                  <a:lnTo>
                    <a:pt x="67" y="304"/>
                  </a:lnTo>
                  <a:lnTo>
                    <a:pt x="76" y="281"/>
                  </a:lnTo>
                  <a:lnTo>
                    <a:pt x="57" y="183"/>
                  </a:lnTo>
                  <a:lnTo>
                    <a:pt x="29" y="118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4" name="Freeform 226"/>
            <p:cNvSpPr>
              <a:spLocks/>
            </p:cNvSpPr>
            <p:nvPr/>
          </p:nvSpPr>
          <p:spPr bwMode="auto">
            <a:xfrm>
              <a:off x="1654560" y="2770603"/>
              <a:ext cx="1169125" cy="1950082"/>
            </a:xfrm>
            <a:custGeom>
              <a:avLst/>
              <a:gdLst>
                <a:gd name="T0" fmla="*/ 45 w 588"/>
                <a:gd name="T1" fmla="*/ 0 h 904"/>
                <a:gd name="T2" fmla="*/ 314 w 588"/>
                <a:gd name="T3" fmla="*/ 54 h 904"/>
                <a:gd name="T4" fmla="*/ 256 w 588"/>
                <a:gd name="T5" fmla="*/ 319 h 904"/>
                <a:gd name="T6" fmla="*/ 559 w 588"/>
                <a:gd name="T7" fmla="*/ 725 h 904"/>
                <a:gd name="T8" fmla="*/ 588 w 588"/>
                <a:gd name="T9" fmla="*/ 776 h 904"/>
                <a:gd name="T10" fmla="*/ 558 w 588"/>
                <a:gd name="T11" fmla="*/ 801 h 904"/>
                <a:gd name="T12" fmla="*/ 539 w 588"/>
                <a:gd name="T13" fmla="*/ 846 h 904"/>
                <a:gd name="T14" fmla="*/ 522 w 588"/>
                <a:gd name="T15" fmla="*/ 873 h 904"/>
                <a:gd name="T16" fmla="*/ 540 w 588"/>
                <a:gd name="T17" fmla="*/ 896 h 904"/>
                <a:gd name="T18" fmla="*/ 510 w 588"/>
                <a:gd name="T19" fmla="*/ 904 h 904"/>
                <a:gd name="T20" fmla="*/ 331 w 588"/>
                <a:gd name="T21" fmla="*/ 898 h 904"/>
                <a:gd name="T22" fmla="*/ 320 w 588"/>
                <a:gd name="T23" fmla="*/ 845 h 904"/>
                <a:gd name="T24" fmla="*/ 289 w 588"/>
                <a:gd name="T25" fmla="*/ 806 h 904"/>
                <a:gd name="T26" fmla="*/ 266 w 588"/>
                <a:gd name="T27" fmla="*/ 792 h 904"/>
                <a:gd name="T28" fmla="*/ 259 w 588"/>
                <a:gd name="T29" fmla="*/ 765 h 904"/>
                <a:gd name="T30" fmla="*/ 240 w 588"/>
                <a:gd name="T31" fmla="*/ 749 h 904"/>
                <a:gd name="T32" fmla="*/ 221 w 588"/>
                <a:gd name="T33" fmla="*/ 730 h 904"/>
                <a:gd name="T34" fmla="*/ 216 w 588"/>
                <a:gd name="T35" fmla="*/ 709 h 904"/>
                <a:gd name="T36" fmla="*/ 198 w 588"/>
                <a:gd name="T37" fmla="*/ 695 h 904"/>
                <a:gd name="T38" fmla="*/ 171 w 588"/>
                <a:gd name="T39" fmla="*/ 703 h 904"/>
                <a:gd name="T40" fmla="*/ 139 w 588"/>
                <a:gd name="T41" fmla="*/ 692 h 904"/>
                <a:gd name="T42" fmla="*/ 139 w 588"/>
                <a:gd name="T43" fmla="*/ 680 h 904"/>
                <a:gd name="T44" fmla="*/ 138 w 588"/>
                <a:gd name="T45" fmla="*/ 655 h 904"/>
                <a:gd name="T46" fmla="*/ 125 w 588"/>
                <a:gd name="T47" fmla="*/ 628 h 904"/>
                <a:gd name="T48" fmla="*/ 124 w 588"/>
                <a:gd name="T49" fmla="*/ 605 h 904"/>
                <a:gd name="T50" fmla="*/ 110 w 588"/>
                <a:gd name="T51" fmla="*/ 585 h 904"/>
                <a:gd name="T52" fmla="*/ 114 w 588"/>
                <a:gd name="T53" fmla="*/ 567 h 904"/>
                <a:gd name="T54" fmla="*/ 75 w 588"/>
                <a:gd name="T55" fmla="*/ 521 h 904"/>
                <a:gd name="T56" fmla="*/ 75 w 588"/>
                <a:gd name="T57" fmla="*/ 495 h 904"/>
                <a:gd name="T58" fmla="*/ 95 w 588"/>
                <a:gd name="T59" fmla="*/ 485 h 904"/>
                <a:gd name="T60" fmla="*/ 95 w 588"/>
                <a:gd name="T61" fmla="*/ 468 h 904"/>
                <a:gd name="T62" fmla="*/ 75 w 588"/>
                <a:gd name="T63" fmla="*/ 463 h 904"/>
                <a:gd name="T64" fmla="*/ 66 w 588"/>
                <a:gd name="T65" fmla="*/ 439 h 904"/>
                <a:gd name="T66" fmla="*/ 56 w 588"/>
                <a:gd name="T67" fmla="*/ 394 h 904"/>
                <a:gd name="T68" fmla="*/ 85 w 588"/>
                <a:gd name="T69" fmla="*/ 419 h 904"/>
                <a:gd name="T70" fmla="*/ 74 w 588"/>
                <a:gd name="T71" fmla="*/ 387 h 904"/>
                <a:gd name="T72" fmla="*/ 95 w 588"/>
                <a:gd name="T73" fmla="*/ 387 h 904"/>
                <a:gd name="T74" fmla="*/ 95 w 588"/>
                <a:gd name="T75" fmla="*/ 365 h 904"/>
                <a:gd name="T76" fmla="*/ 74 w 588"/>
                <a:gd name="T77" fmla="*/ 349 h 904"/>
                <a:gd name="T78" fmla="*/ 64 w 588"/>
                <a:gd name="T79" fmla="*/ 370 h 904"/>
                <a:gd name="T80" fmla="*/ 45 w 588"/>
                <a:gd name="T81" fmla="*/ 364 h 904"/>
                <a:gd name="T82" fmla="*/ 7 w 588"/>
                <a:gd name="T83" fmla="*/ 261 h 904"/>
                <a:gd name="T84" fmla="*/ 18 w 588"/>
                <a:gd name="T85" fmla="*/ 188 h 904"/>
                <a:gd name="T86" fmla="*/ 0 w 588"/>
                <a:gd name="T87" fmla="*/ 147 h 904"/>
                <a:gd name="T88" fmla="*/ 8 w 588"/>
                <a:gd name="T89" fmla="*/ 116 h 904"/>
                <a:gd name="T90" fmla="*/ 27 w 588"/>
                <a:gd name="T91" fmla="*/ 109 h 904"/>
                <a:gd name="T92" fmla="*/ 45 w 588"/>
                <a:gd name="T93" fmla="*/ 62 h 904"/>
                <a:gd name="T94" fmla="*/ 45 w 588"/>
                <a:gd name="T95" fmla="*/ 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8" h="904">
                  <a:moveTo>
                    <a:pt x="45" y="0"/>
                  </a:moveTo>
                  <a:lnTo>
                    <a:pt x="314" y="54"/>
                  </a:lnTo>
                  <a:lnTo>
                    <a:pt x="256" y="319"/>
                  </a:lnTo>
                  <a:lnTo>
                    <a:pt x="559" y="725"/>
                  </a:lnTo>
                  <a:lnTo>
                    <a:pt x="588" y="776"/>
                  </a:lnTo>
                  <a:lnTo>
                    <a:pt x="558" y="801"/>
                  </a:lnTo>
                  <a:lnTo>
                    <a:pt x="539" y="846"/>
                  </a:lnTo>
                  <a:lnTo>
                    <a:pt x="522" y="873"/>
                  </a:lnTo>
                  <a:lnTo>
                    <a:pt x="540" y="896"/>
                  </a:lnTo>
                  <a:lnTo>
                    <a:pt x="510" y="904"/>
                  </a:lnTo>
                  <a:lnTo>
                    <a:pt x="331" y="898"/>
                  </a:lnTo>
                  <a:lnTo>
                    <a:pt x="320" y="845"/>
                  </a:lnTo>
                  <a:lnTo>
                    <a:pt x="289" y="806"/>
                  </a:lnTo>
                  <a:lnTo>
                    <a:pt x="266" y="792"/>
                  </a:lnTo>
                  <a:lnTo>
                    <a:pt x="259" y="765"/>
                  </a:lnTo>
                  <a:lnTo>
                    <a:pt x="240" y="749"/>
                  </a:lnTo>
                  <a:lnTo>
                    <a:pt x="221" y="730"/>
                  </a:lnTo>
                  <a:lnTo>
                    <a:pt x="216" y="709"/>
                  </a:lnTo>
                  <a:lnTo>
                    <a:pt x="198" y="695"/>
                  </a:lnTo>
                  <a:lnTo>
                    <a:pt x="171" y="703"/>
                  </a:lnTo>
                  <a:lnTo>
                    <a:pt x="139" y="692"/>
                  </a:lnTo>
                  <a:lnTo>
                    <a:pt x="139" y="680"/>
                  </a:lnTo>
                  <a:lnTo>
                    <a:pt x="138" y="655"/>
                  </a:lnTo>
                  <a:lnTo>
                    <a:pt x="125" y="628"/>
                  </a:lnTo>
                  <a:lnTo>
                    <a:pt x="124" y="605"/>
                  </a:lnTo>
                  <a:lnTo>
                    <a:pt x="110" y="585"/>
                  </a:lnTo>
                  <a:lnTo>
                    <a:pt x="114" y="567"/>
                  </a:lnTo>
                  <a:lnTo>
                    <a:pt x="75" y="521"/>
                  </a:lnTo>
                  <a:lnTo>
                    <a:pt x="75" y="495"/>
                  </a:lnTo>
                  <a:lnTo>
                    <a:pt x="95" y="485"/>
                  </a:lnTo>
                  <a:lnTo>
                    <a:pt x="95" y="468"/>
                  </a:lnTo>
                  <a:lnTo>
                    <a:pt x="75" y="463"/>
                  </a:lnTo>
                  <a:lnTo>
                    <a:pt x="66" y="439"/>
                  </a:lnTo>
                  <a:lnTo>
                    <a:pt x="56" y="394"/>
                  </a:lnTo>
                  <a:lnTo>
                    <a:pt x="85" y="419"/>
                  </a:lnTo>
                  <a:lnTo>
                    <a:pt x="74" y="387"/>
                  </a:lnTo>
                  <a:lnTo>
                    <a:pt x="95" y="387"/>
                  </a:lnTo>
                  <a:lnTo>
                    <a:pt x="95" y="365"/>
                  </a:lnTo>
                  <a:lnTo>
                    <a:pt x="74" y="349"/>
                  </a:lnTo>
                  <a:lnTo>
                    <a:pt x="64" y="370"/>
                  </a:lnTo>
                  <a:lnTo>
                    <a:pt x="45" y="364"/>
                  </a:lnTo>
                  <a:lnTo>
                    <a:pt x="7" y="261"/>
                  </a:lnTo>
                  <a:lnTo>
                    <a:pt x="18" y="188"/>
                  </a:lnTo>
                  <a:lnTo>
                    <a:pt x="0" y="147"/>
                  </a:lnTo>
                  <a:lnTo>
                    <a:pt x="8" y="116"/>
                  </a:lnTo>
                  <a:lnTo>
                    <a:pt x="27" y="109"/>
                  </a:lnTo>
                  <a:lnTo>
                    <a:pt x="45" y="6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5" name="Freeform 228"/>
            <p:cNvSpPr>
              <a:spLocks/>
            </p:cNvSpPr>
            <p:nvPr/>
          </p:nvSpPr>
          <p:spPr bwMode="auto">
            <a:xfrm>
              <a:off x="1958772" y="1572159"/>
              <a:ext cx="882808" cy="701823"/>
            </a:xfrm>
            <a:custGeom>
              <a:avLst/>
              <a:gdLst>
                <a:gd name="T0" fmla="*/ 113 w 444"/>
                <a:gd name="T1" fmla="*/ 0 h 329"/>
                <a:gd name="T2" fmla="*/ 203 w 444"/>
                <a:gd name="T3" fmla="*/ 26 h 329"/>
                <a:gd name="T4" fmla="*/ 273 w 444"/>
                <a:gd name="T5" fmla="*/ 43 h 329"/>
                <a:gd name="T6" fmla="*/ 307 w 444"/>
                <a:gd name="T7" fmla="*/ 50 h 329"/>
                <a:gd name="T8" fmla="*/ 342 w 444"/>
                <a:gd name="T9" fmla="*/ 54 h 329"/>
                <a:gd name="T10" fmla="*/ 388 w 444"/>
                <a:gd name="T11" fmla="*/ 64 h 329"/>
                <a:gd name="T12" fmla="*/ 444 w 444"/>
                <a:gd name="T13" fmla="*/ 73 h 329"/>
                <a:gd name="T14" fmla="*/ 408 w 444"/>
                <a:gd name="T15" fmla="*/ 329 h 329"/>
                <a:gd name="T16" fmla="*/ 236 w 444"/>
                <a:gd name="T17" fmla="*/ 292 h 329"/>
                <a:gd name="T18" fmla="*/ 212 w 444"/>
                <a:gd name="T19" fmla="*/ 309 h 329"/>
                <a:gd name="T20" fmla="*/ 181 w 444"/>
                <a:gd name="T21" fmla="*/ 283 h 329"/>
                <a:gd name="T22" fmla="*/ 154 w 444"/>
                <a:gd name="T23" fmla="*/ 309 h 329"/>
                <a:gd name="T24" fmla="*/ 128 w 444"/>
                <a:gd name="T25" fmla="*/ 288 h 329"/>
                <a:gd name="T26" fmla="*/ 58 w 444"/>
                <a:gd name="T27" fmla="*/ 283 h 329"/>
                <a:gd name="T28" fmla="*/ 67 w 444"/>
                <a:gd name="T29" fmla="*/ 242 h 329"/>
                <a:gd name="T30" fmla="*/ 15 w 444"/>
                <a:gd name="T31" fmla="*/ 238 h 329"/>
                <a:gd name="T32" fmla="*/ 11 w 444"/>
                <a:gd name="T33" fmla="*/ 214 h 329"/>
                <a:gd name="T34" fmla="*/ 21 w 444"/>
                <a:gd name="T35" fmla="*/ 190 h 329"/>
                <a:gd name="T36" fmla="*/ 8 w 444"/>
                <a:gd name="T37" fmla="*/ 167 h 329"/>
                <a:gd name="T38" fmla="*/ 10 w 444"/>
                <a:gd name="T39" fmla="*/ 103 h 329"/>
                <a:gd name="T40" fmla="*/ 0 w 444"/>
                <a:gd name="T41" fmla="*/ 53 h 329"/>
                <a:gd name="T42" fmla="*/ 6 w 444"/>
                <a:gd name="T43" fmla="*/ 34 h 329"/>
                <a:gd name="T44" fmla="*/ 28 w 444"/>
                <a:gd name="T45" fmla="*/ 43 h 329"/>
                <a:gd name="T46" fmla="*/ 52 w 444"/>
                <a:gd name="T47" fmla="*/ 71 h 329"/>
                <a:gd name="T48" fmla="*/ 96 w 444"/>
                <a:gd name="T49" fmla="*/ 78 h 329"/>
                <a:gd name="T50" fmla="*/ 107 w 444"/>
                <a:gd name="T51" fmla="*/ 102 h 329"/>
                <a:gd name="T52" fmla="*/ 86 w 444"/>
                <a:gd name="T53" fmla="*/ 102 h 329"/>
                <a:gd name="T54" fmla="*/ 83 w 444"/>
                <a:gd name="T55" fmla="*/ 122 h 329"/>
                <a:gd name="T56" fmla="*/ 96 w 444"/>
                <a:gd name="T57" fmla="*/ 124 h 329"/>
                <a:gd name="T58" fmla="*/ 101 w 444"/>
                <a:gd name="T59" fmla="*/ 144 h 329"/>
                <a:gd name="T60" fmla="*/ 75 w 444"/>
                <a:gd name="T61" fmla="*/ 160 h 329"/>
                <a:gd name="T62" fmla="*/ 75 w 444"/>
                <a:gd name="T63" fmla="*/ 174 h 329"/>
                <a:gd name="T64" fmla="*/ 104 w 444"/>
                <a:gd name="T65" fmla="*/ 174 h 329"/>
                <a:gd name="T66" fmla="*/ 113 w 444"/>
                <a:gd name="T67" fmla="*/ 138 h 329"/>
                <a:gd name="T68" fmla="*/ 135 w 444"/>
                <a:gd name="T69" fmla="*/ 117 h 329"/>
                <a:gd name="T70" fmla="*/ 107 w 444"/>
                <a:gd name="T71" fmla="*/ 61 h 329"/>
                <a:gd name="T72" fmla="*/ 125 w 444"/>
                <a:gd name="T73" fmla="*/ 44 h 329"/>
                <a:gd name="T74" fmla="*/ 113 w 444"/>
                <a:gd name="T7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4" h="329">
                  <a:moveTo>
                    <a:pt x="113" y="0"/>
                  </a:moveTo>
                  <a:lnTo>
                    <a:pt x="203" y="26"/>
                  </a:lnTo>
                  <a:lnTo>
                    <a:pt x="273" y="43"/>
                  </a:lnTo>
                  <a:lnTo>
                    <a:pt x="307" y="50"/>
                  </a:lnTo>
                  <a:lnTo>
                    <a:pt x="342" y="54"/>
                  </a:lnTo>
                  <a:lnTo>
                    <a:pt x="388" y="64"/>
                  </a:lnTo>
                  <a:lnTo>
                    <a:pt x="444" y="73"/>
                  </a:lnTo>
                  <a:lnTo>
                    <a:pt x="408" y="329"/>
                  </a:lnTo>
                  <a:lnTo>
                    <a:pt x="236" y="292"/>
                  </a:lnTo>
                  <a:lnTo>
                    <a:pt x="212" y="309"/>
                  </a:lnTo>
                  <a:lnTo>
                    <a:pt x="181" y="283"/>
                  </a:lnTo>
                  <a:lnTo>
                    <a:pt x="154" y="309"/>
                  </a:lnTo>
                  <a:lnTo>
                    <a:pt x="128" y="288"/>
                  </a:lnTo>
                  <a:lnTo>
                    <a:pt x="58" y="283"/>
                  </a:lnTo>
                  <a:lnTo>
                    <a:pt x="67" y="242"/>
                  </a:lnTo>
                  <a:lnTo>
                    <a:pt x="15" y="238"/>
                  </a:lnTo>
                  <a:lnTo>
                    <a:pt x="11" y="214"/>
                  </a:lnTo>
                  <a:lnTo>
                    <a:pt x="21" y="190"/>
                  </a:lnTo>
                  <a:lnTo>
                    <a:pt x="8" y="167"/>
                  </a:lnTo>
                  <a:lnTo>
                    <a:pt x="10" y="103"/>
                  </a:lnTo>
                  <a:lnTo>
                    <a:pt x="0" y="53"/>
                  </a:lnTo>
                  <a:lnTo>
                    <a:pt x="6" y="34"/>
                  </a:lnTo>
                  <a:lnTo>
                    <a:pt x="28" y="43"/>
                  </a:lnTo>
                  <a:lnTo>
                    <a:pt x="52" y="71"/>
                  </a:lnTo>
                  <a:lnTo>
                    <a:pt x="96" y="78"/>
                  </a:lnTo>
                  <a:lnTo>
                    <a:pt x="107" y="102"/>
                  </a:lnTo>
                  <a:lnTo>
                    <a:pt x="86" y="102"/>
                  </a:lnTo>
                  <a:lnTo>
                    <a:pt x="83" y="122"/>
                  </a:lnTo>
                  <a:lnTo>
                    <a:pt x="96" y="124"/>
                  </a:lnTo>
                  <a:lnTo>
                    <a:pt x="101" y="144"/>
                  </a:lnTo>
                  <a:lnTo>
                    <a:pt x="75" y="160"/>
                  </a:lnTo>
                  <a:lnTo>
                    <a:pt x="75" y="174"/>
                  </a:lnTo>
                  <a:lnTo>
                    <a:pt x="104" y="174"/>
                  </a:lnTo>
                  <a:lnTo>
                    <a:pt x="113" y="138"/>
                  </a:lnTo>
                  <a:lnTo>
                    <a:pt x="135" y="117"/>
                  </a:lnTo>
                  <a:lnTo>
                    <a:pt x="107" y="61"/>
                  </a:lnTo>
                  <a:lnTo>
                    <a:pt x="125" y="44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6" name="Freeform 230"/>
            <p:cNvSpPr>
              <a:spLocks/>
            </p:cNvSpPr>
            <p:nvPr/>
          </p:nvSpPr>
          <p:spPr bwMode="auto">
            <a:xfrm>
              <a:off x="2652690" y="1725750"/>
              <a:ext cx="789358" cy="1375914"/>
            </a:xfrm>
            <a:custGeom>
              <a:avLst/>
              <a:gdLst>
                <a:gd name="T0" fmla="*/ 96 w 397"/>
                <a:gd name="T1" fmla="*/ 0 h 645"/>
                <a:gd name="T2" fmla="*/ 60 w 397"/>
                <a:gd name="T3" fmla="*/ 253 h 645"/>
                <a:gd name="T4" fmla="*/ 98 w 397"/>
                <a:gd name="T5" fmla="*/ 306 h 645"/>
                <a:gd name="T6" fmla="*/ 39 w 397"/>
                <a:gd name="T7" fmla="*/ 362 h 645"/>
                <a:gd name="T8" fmla="*/ 32 w 397"/>
                <a:gd name="T9" fmla="*/ 402 h 645"/>
                <a:gd name="T10" fmla="*/ 49 w 397"/>
                <a:gd name="T11" fmla="*/ 430 h 645"/>
                <a:gd name="T12" fmla="*/ 32 w 397"/>
                <a:gd name="T13" fmla="*/ 444 h 645"/>
                <a:gd name="T14" fmla="*/ 0 w 397"/>
                <a:gd name="T15" fmla="*/ 591 h 645"/>
                <a:gd name="T16" fmla="*/ 190 w 397"/>
                <a:gd name="T17" fmla="*/ 621 h 645"/>
                <a:gd name="T18" fmla="*/ 369 w 397"/>
                <a:gd name="T19" fmla="*/ 645 h 645"/>
                <a:gd name="T20" fmla="*/ 387 w 397"/>
                <a:gd name="T21" fmla="*/ 513 h 645"/>
                <a:gd name="T22" fmla="*/ 397 w 397"/>
                <a:gd name="T23" fmla="*/ 440 h 645"/>
                <a:gd name="T24" fmla="*/ 379 w 397"/>
                <a:gd name="T25" fmla="*/ 413 h 645"/>
                <a:gd name="T26" fmla="*/ 338 w 397"/>
                <a:gd name="T27" fmla="*/ 421 h 645"/>
                <a:gd name="T28" fmla="*/ 285 w 397"/>
                <a:gd name="T29" fmla="*/ 427 h 645"/>
                <a:gd name="T30" fmla="*/ 275 w 397"/>
                <a:gd name="T31" fmla="*/ 367 h 645"/>
                <a:gd name="T32" fmla="*/ 211 w 397"/>
                <a:gd name="T33" fmla="*/ 318 h 645"/>
                <a:gd name="T34" fmla="*/ 220 w 397"/>
                <a:gd name="T35" fmla="*/ 286 h 645"/>
                <a:gd name="T36" fmla="*/ 226 w 397"/>
                <a:gd name="T37" fmla="*/ 231 h 645"/>
                <a:gd name="T38" fmla="*/ 143 w 397"/>
                <a:gd name="T39" fmla="*/ 113 h 645"/>
                <a:gd name="T40" fmla="*/ 154 w 397"/>
                <a:gd name="T41" fmla="*/ 8 h 645"/>
                <a:gd name="T42" fmla="*/ 96 w 397"/>
                <a:gd name="T43" fmla="*/ 0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7" h="645">
                  <a:moveTo>
                    <a:pt x="96" y="0"/>
                  </a:moveTo>
                  <a:lnTo>
                    <a:pt x="60" y="253"/>
                  </a:lnTo>
                  <a:lnTo>
                    <a:pt x="98" y="306"/>
                  </a:lnTo>
                  <a:lnTo>
                    <a:pt x="39" y="362"/>
                  </a:lnTo>
                  <a:lnTo>
                    <a:pt x="32" y="402"/>
                  </a:lnTo>
                  <a:lnTo>
                    <a:pt x="49" y="430"/>
                  </a:lnTo>
                  <a:lnTo>
                    <a:pt x="32" y="444"/>
                  </a:lnTo>
                  <a:lnTo>
                    <a:pt x="0" y="591"/>
                  </a:lnTo>
                  <a:lnTo>
                    <a:pt x="190" y="621"/>
                  </a:lnTo>
                  <a:lnTo>
                    <a:pt x="369" y="645"/>
                  </a:lnTo>
                  <a:lnTo>
                    <a:pt x="387" y="513"/>
                  </a:lnTo>
                  <a:lnTo>
                    <a:pt x="397" y="440"/>
                  </a:lnTo>
                  <a:lnTo>
                    <a:pt x="379" y="413"/>
                  </a:lnTo>
                  <a:lnTo>
                    <a:pt x="338" y="421"/>
                  </a:lnTo>
                  <a:lnTo>
                    <a:pt x="285" y="427"/>
                  </a:lnTo>
                  <a:lnTo>
                    <a:pt x="275" y="367"/>
                  </a:lnTo>
                  <a:lnTo>
                    <a:pt x="211" y="318"/>
                  </a:lnTo>
                  <a:lnTo>
                    <a:pt x="220" y="286"/>
                  </a:lnTo>
                  <a:lnTo>
                    <a:pt x="226" y="231"/>
                  </a:lnTo>
                  <a:lnTo>
                    <a:pt x="143" y="113"/>
                  </a:lnTo>
                  <a:lnTo>
                    <a:pt x="154" y="8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7" name="Freeform 232"/>
            <p:cNvSpPr>
              <a:spLocks/>
            </p:cNvSpPr>
            <p:nvPr/>
          </p:nvSpPr>
          <p:spPr bwMode="auto">
            <a:xfrm>
              <a:off x="2167543" y="2899009"/>
              <a:ext cx="884797" cy="1427110"/>
            </a:xfrm>
            <a:custGeom>
              <a:avLst/>
              <a:gdLst>
                <a:gd name="T0" fmla="*/ 57 w 445"/>
                <a:gd name="T1" fmla="*/ 0 h 669"/>
                <a:gd name="T2" fmla="*/ 0 w 445"/>
                <a:gd name="T3" fmla="*/ 264 h 669"/>
                <a:gd name="T4" fmla="*/ 302 w 445"/>
                <a:gd name="T5" fmla="*/ 669 h 669"/>
                <a:gd name="T6" fmla="*/ 321 w 445"/>
                <a:gd name="T7" fmla="*/ 651 h 669"/>
                <a:gd name="T8" fmla="*/ 320 w 445"/>
                <a:gd name="T9" fmla="*/ 572 h 669"/>
                <a:gd name="T10" fmla="*/ 358 w 445"/>
                <a:gd name="T11" fmla="*/ 577 h 669"/>
                <a:gd name="T12" fmla="*/ 396 w 445"/>
                <a:gd name="T13" fmla="*/ 333 h 669"/>
                <a:gd name="T14" fmla="*/ 423 w 445"/>
                <a:gd name="T15" fmla="*/ 165 h 669"/>
                <a:gd name="T16" fmla="*/ 430 w 445"/>
                <a:gd name="T17" fmla="*/ 114 h 669"/>
                <a:gd name="T18" fmla="*/ 445 w 445"/>
                <a:gd name="T19" fmla="*/ 70 h 669"/>
                <a:gd name="T20" fmla="*/ 245 w 445"/>
                <a:gd name="T21" fmla="*/ 41 h 669"/>
                <a:gd name="T22" fmla="*/ 57 w 445"/>
                <a:gd name="T23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5" h="669">
                  <a:moveTo>
                    <a:pt x="57" y="0"/>
                  </a:moveTo>
                  <a:lnTo>
                    <a:pt x="0" y="264"/>
                  </a:lnTo>
                  <a:lnTo>
                    <a:pt x="302" y="669"/>
                  </a:lnTo>
                  <a:lnTo>
                    <a:pt x="321" y="651"/>
                  </a:lnTo>
                  <a:lnTo>
                    <a:pt x="320" y="572"/>
                  </a:lnTo>
                  <a:lnTo>
                    <a:pt x="358" y="577"/>
                  </a:lnTo>
                  <a:lnTo>
                    <a:pt x="396" y="333"/>
                  </a:lnTo>
                  <a:lnTo>
                    <a:pt x="423" y="165"/>
                  </a:lnTo>
                  <a:lnTo>
                    <a:pt x="430" y="114"/>
                  </a:lnTo>
                  <a:lnTo>
                    <a:pt x="445" y="70"/>
                  </a:lnTo>
                  <a:lnTo>
                    <a:pt x="245" y="41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8" name="Freeform 234"/>
            <p:cNvSpPr>
              <a:spLocks/>
            </p:cNvSpPr>
            <p:nvPr/>
          </p:nvSpPr>
          <p:spPr bwMode="auto">
            <a:xfrm>
              <a:off x="2929065" y="1734282"/>
              <a:ext cx="1387838" cy="927942"/>
            </a:xfrm>
            <a:custGeom>
              <a:avLst/>
              <a:gdLst>
                <a:gd name="T0" fmla="*/ 11 w 698"/>
                <a:gd name="T1" fmla="*/ 0 h 435"/>
                <a:gd name="T2" fmla="*/ 147 w 698"/>
                <a:gd name="T3" fmla="*/ 18 h 435"/>
                <a:gd name="T4" fmla="*/ 231 w 698"/>
                <a:gd name="T5" fmla="*/ 29 h 435"/>
                <a:gd name="T6" fmla="*/ 340 w 698"/>
                <a:gd name="T7" fmla="*/ 41 h 435"/>
                <a:gd name="T8" fmla="*/ 441 w 698"/>
                <a:gd name="T9" fmla="*/ 50 h 435"/>
                <a:gd name="T10" fmla="*/ 615 w 698"/>
                <a:gd name="T11" fmla="*/ 63 h 435"/>
                <a:gd name="T12" fmla="*/ 698 w 698"/>
                <a:gd name="T13" fmla="*/ 69 h 435"/>
                <a:gd name="T14" fmla="*/ 695 w 698"/>
                <a:gd name="T15" fmla="*/ 423 h 435"/>
                <a:gd name="T16" fmla="*/ 267 w 698"/>
                <a:gd name="T17" fmla="*/ 387 h 435"/>
                <a:gd name="T18" fmla="*/ 258 w 698"/>
                <a:gd name="T19" fmla="*/ 435 h 435"/>
                <a:gd name="T20" fmla="*/ 241 w 698"/>
                <a:gd name="T21" fmla="*/ 412 h 435"/>
                <a:gd name="T22" fmla="*/ 202 w 698"/>
                <a:gd name="T23" fmla="*/ 416 h 435"/>
                <a:gd name="T24" fmla="*/ 146 w 698"/>
                <a:gd name="T25" fmla="*/ 424 h 435"/>
                <a:gd name="T26" fmla="*/ 136 w 698"/>
                <a:gd name="T27" fmla="*/ 363 h 435"/>
                <a:gd name="T28" fmla="*/ 70 w 698"/>
                <a:gd name="T29" fmla="*/ 313 h 435"/>
                <a:gd name="T30" fmla="*/ 81 w 698"/>
                <a:gd name="T31" fmla="*/ 267 h 435"/>
                <a:gd name="T32" fmla="*/ 87 w 698"/>
                <a:gd name="T33" fmla="*/ 230 h 435"/>
                <a:gd name="T34" fmla="*/ 0 w 698"/>
                <a:gd name="T35" fmla="*/ 108 h 435"/>
                <a:gd name="T36" fmla="*/ 11 w 698"/>
                <a:gd name="T37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8" h="435">
                  <a:moveTo>
                    <a:pt x="11" y="0"/>
                  </a:moveTo>
                  <a:lnTo>
                    <a:pt x="147" y="18"/>
                  </a:lnTo>
                  <a:lnTo>
                    <a:pt x="231" y="29"/>
                  </a:lnTo>
                  <a:lnTo>
                    <a:pt x="340" y="41"/>
                  </a:lnTo>
                  <a:lnTo>
                    <a:pt x="441" y="50"/>
                  </a:lnTo>
                  <a:lnTo>
                    <a:pt x="615" y="63"/>
                  </a:lnTo>
                  <a:lnTo>
                    <a:pt x="698" y="69"/>
                  </a:lnTo>
                  <a:lnTo>
                    <a:pt x="695" y="423"/>
                  </a:lnTo>
                  <a:lnTo>
                    <a:pt x="267" y="387"/>
                  </a:lnTo>
                  <a:lnTo>
                    <a:pt x="258" y="435"/>
                  </a:lnTo>
                  <a:lnTo>
                    <a:pt x="241" y="412"/>
                  </a:lnTo>
                  <a:lnTo>
                    <a:pt x="202" y="416"/>
                  </a:lnTo>
                  <a:lnTo>
                    <a:pt x="146" y="424"/>
                  </a:lnTo>
                  <a:lnTo>
                    <a:pt x="136" y="363"/>
                  </a:lnTo>
                  <a:lnTo>
                    <a:pt x="70" y="313"/>
                  </a:lnTo>
                  <a:lnTo>
                    <a:pt x="81" y="267"/>
                  </a:lnTo>
                  <a:lnTo>
                    <a:pt x="87" y="230"/>
                  </a:lnTo>
                  <a:lnTo>
                    <a:pt x="0" y="10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9" name="Freeform 236"/>
            <p:cNvSpPr>
              <a:spLocks/>
            </p:cNvSpPr>
            <p:nvPr/>
          </p:nvSpPr>
          <p:spPr bwMode="auto">
            <a:xfrm>
              <a:off x="3358540" y="2551297"/>
              <a:ext cx="948423" cy="825548"/>
            </a:xfrm>
            <a:custGeom>
              <a:avLst/>
              <a:gdLst>
                <a:gd name="T0" fmla="*/ 47 w 477"/>
                <a:gd name="T1" fmla="*/ 0 h 387"/>
                <a:gd name="T2" fmla="*/ 29 w 477"/>
                <a:gd name="T3" fmla="*/ 146 h 387"/>
                <a:gd name="T4" fmla="*/ 0 w 477"/>
                <a:gd name="T5" fmla="*/ 351 h 387"/>
                <a:gd name="T6" fmla="*/ 138 w 477"/>
                <a:gd name="T7" fmla="*/ 362 h 387"/>
                <a:gd name="T8" fmla="*/ 462 w 477"/>
                <a:gd name="T9" fmla="*/ 387 h 387"/>
                <a:gd name="T10" fmla="*/ 477 w 477"/>
                <a:gd name="T11" fmla="*/ 40 h 387"/>
                <a:gd name="T12" fmla="*/ 47 w 477"/>
                <a:gd name="T13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7" h="387">
                  <a:moveTo>
                    <a:pt x="47" y="0"/>
                  </a:moveTo>
                  <a:lnTo>
                    <a:pt x="29" y="146"/>
                  </a:lnTo>
                  <a:lnTo>
                    <a:pt x="0" y="351"/>
                  </a:lnTo>
                  <a:lnTo>
                    <a:pt x="138" y="362"/>
                  </a:lnTo>
                  <a:lnTo>
                    <a:pt x="462" y="387"/>
                  </a:lnTo>
                  <a:lnTo>
                    <a:pt x="477" y="40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0" name="Freeform 238"/>
            <p:cNvSpPr>
              <a:spLocks/>
            </p:cNvSpPr>
            <p:nvPr/>
          </p:nvSpPr>
          <p:spPr bwMode="auto">
            <a:xfrm>
              <a:off x="2901229" y="3052599"/>
              <a:ext cx="731697" cy="1019669"/>
            </a:xfrm>
            <a:custGeom>
              <a:avLst/>
              <a:gdLst>
                <a:gd name="T0" fmla="*/ 68 w 368"/>
                <a:gd name="T1" fmla="*/ 0 h 478"/>
                <a:gd name="T2" fmla="*/ 248 w 368"/>
                <a:gd name="T3" fmla="*/ 25 h 478"/>
                <a:gd name="T4" fmla="*/ 235 w 368"/>
                <a:gd name="T5" fmla="*/ 117 h 478"/>
                <a:gd name="T6" fmla="*/ 368 w 368"/>
                <a:gd name="T7" fmla="*/ 129 h 478"/>
                <a:gd name="T8" fmla="*/ 331 w 368"/>
                <a:gd name="T9" fmla="*/ 478 h 478"/>
                <a:gd name="T10" fmla="*/ 0 w 368"/>
                <a:gd name="T11" fmla="*/ 444 h 478"/>
                <a:gd name="T12" fmla="*/ 33 w 368"/>
                <a:gd name="T13" fmla="*/ 220 h 478"/>
                <a:gd name="T14" fmla="*/ 68 w 368"/>
                <a:gd name="T1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8" h="478">
                  <a:moveTo>
                    <a:pt x="68" y="0"/>
                  </a:moveTo>
                  <a:lnTo>
                    <a:pt x="248" y="25"/>
                  </a:lnTo>
                  <a:lnTo>
                    <a:pt x="235" y="117"/>
                  </a:lnTo>
                  <a:lnTo>
                    <a:pt x="368" y="129"/>
                  </a:lnTo>
                  <a:lnTo>
                    <a:pt x="331" y="478"/>
                  </a:lnTo>
                  <a:lnTo>
                    <a:pt x="0" y="444"/>
                  </a:lnTo>
                  <a:lnTo>
                    <a:pt x="33" y="22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1" name="Freeform 240"/>
            <p:cNvSpPr>
              <a:spLocks/>
            </p:cNvSpPr>
            <p:nvPr/>
          </p:nvSpPr>
          <p:spPr bwMode="auto">
            <a:xfrm>
              <a:off x="3547428" y="3327781"/>
              <a:ext cx="988189" cy="785017"/>
            </a:xfrm>
            <a:custGeom>
              <a:avLst/>
              <a:gdLst>
                <a:gd name="T0" fmla="*/ 42 w 497"/>
                <a:gd name="T1" fmla="*/ 0 h 368"/>
                <a:gd name="T2" fmla="*/ 17 w 497"/>
                <a:gd name="T3" fmla="*/ 222 h 368"/>
                <a:gd name="T4" fmla="*/ 0 w 497"/>
                <a:gd name="T5" fmla="*/ 347 h 368"/>
                <a:gd name="T6" fmla="*/ 248 w 497"/>
                <a:gd name="T7" fmla="*/ 360 h 368"/>
                <a:gd name="T8" fmla="*/ 485 w 497"/>
                <a:gd name="T9" fmla="*/ 368 h 368"/>
                <a:gd name="T10" fmla="*/ 492 w 497"/>
                <a:gd name="T11" fmla="*/ 196 h 368"/>
                <a:gd name="T12" fmla="*/ 497 w 497"/>
                <a:gd name="T13" fmla="*/ 27 h 368"/>
                <a:gd name="T14" fmla="*/ 361 w 497"/>
                <a:gd name="T15" fmla="*/ 25 h 368"/>
                <a:gd name="T16" fmla="*/ 42 w 497"/>
                <a:gd name="T1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368">
                  <a:moveTo>
                    <a:pt x="42" y="0"/>
                  </a:moveTo>
                  <a:lnTo>
                    <a:pt x="17" y="222"/>
                  </a:lnTo>
                  <a:lnTo>
                    <a:pt x="0" y="347"/>
                  </a:lnTo>
                  <a:lnTo>
                    <a:pt x="248" y="360"/>
                  </a:lnTo>
                  <a:lnTo>
                    <a:pt x="485" y="368"/>
                  </a:lnTo>
                  <a:lnTo>
                    <a:pt x="492" y="196"/>
                  </a:lnTo>
                  <a:lnTo>
                    <a:pt x="497" y="27"/>
                  </a:lnTo>
                  <a:lnTo>
                    <a:pt x="361" y="25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2" name="Freeform 242"/>
            <p:cNvSpPr>
              <a:spLocks/>
            </p:cNvSpPr>
            <p:nvPr/>
          </p:nvSpPr>
          <p:spPr bwMode="auto">
            <a:xfrm>
              <a:off x="2672573" y="4001872"/>
              <a:ext cx="882808" cy="1060200"/>
            </a:xfrm>
            <a:custGeom>
              <a:avLst/>
              <a:gdLst>
                <a:gd name="T0" fmla="*/ 113 w 444"/>
                <a:gd name="T1" fmla="*/ 0 h 497"/>
                <a:gd name="T2" fmla="*/ 104 w 444"/>
                <a:gd name="T3" fmla="*/ 65 h 497"/>
                <a:gd name="T4" fmla="*/ 66 w 444"/>
                <a:gd name="T5" fmla="*/ 56 h 497"/>
                <a:gd name="T6" fmla="*/ 68 w 444"/>
                <a:gd name="T7" fmla="*/ 141 h 497"/>
                <a:gd name="T8" fmla="*/ 49 w 444"/>
                <a:gd name="T9" fmla="*/ 157 h 497"/>
                <a:gd name="T10" fmla="*/ 77 w 444"/>
                <a:gd name="T11" fmla="*/ 209 h 497"/>
                <a:gd name="T12" fmla="*/ 49 w 444"/>
                <a:gd name="T13" fmla="*/ 231 h 497"/>
                <a:gd name="T14" fmla="*/ 34 w 444"/>
                <a:gd name="T15" fmla="*/ 268 h 497"/>
                <a:gd name="T16" fmla="*/ 13 w 444"/>
                <a:gd name="T17" fmla="*/ 305 h 497"/>
                <a:gd name="T18" fmla="*/ 28 w 444"/>
                <a:gd name="T19" fmla="*/ 326 h 497"/>
                <a:gd name="T20" fmla="*/ 2 w 444"/>
                <a:gd name="T21" fmla="*/ 334 h 497"/>
                <a:gd name="T22" fmla="*/ 0 w 444"/>
                <a:gd name="T23" fmla="*/ 368 h 497"/>
                <a:gd name="T24" fmla="*/ 250 w 444"/>
                <a:gd name="T25" fmla="*/ 495 h 497"/>
                <a:gd name="T26" fmla="*/ 392 w 444"/>
                <a:gd name="T27" fmla="*/ 497 h 497"/>
                <a:gd name="T28" fmla="*/ 444 w 444"/>
                <a:gd name="T29" fmla="*/ 38 h 497"/>
                <a:gd name="T30" fmla="*/ 113 w 444"/>
                <a:gd name="T31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4" h="497">
                  <a:moveTo>
                    <a:pt x="113" y="0"/>
                  </a:moveTo>
                  <a:lnTo>
                    <a:pt x="104" y="65"/>
                  </a:lnTo>
                  <a:lnTo>
                    <a:pt x="66" y="56"/>
                  </a:lnTo>
                  <a:lnTo>
                    <a:pt x="68" y="141"/>
                  </a:lnTo>
                  <a:lnTo>
                    <a:pt x="49" y="157"/>
                  </a:lnTo>
                  <a:lnTo>
                    <a:pt x="77" y="209"/>
                  </a:lnTo>
                  <a:lnTo>
                    <a:pt x="49" y="231"/>
                  </a:lnTo>
                  <a:lnTo>
                    <a:pt x="34" y="268"/>
                  </a:lnTo>
                  <a:lnTo>
                    <a:pt x="13" y="305"/>
                  </a:lnTo>
                  <a:lnTo>
                    <a:pt x="28" y="326"/>
                  </a:lnTo>
                  <a:lnTo>
                    <a:pt x="2" y="334"/>
                  </a:lnTo>
                  <a:lnTo>
                    <a:pt x="0" y="368"/>
                  </a:lnTo>
                  <a:lnTo>
                    <a:pt x="250" y="495"/>
                  </a:lnTo>
                  <a:lnTo>
                    <a:pt x="392" y="497"/>
                  </a:lnTo>
                  <a:lnTo>
                    <a:pt x="444" y="38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3" name="Freeform 244"/>
            <p:cNvSpPr>
              <a:spLocks/>
            </p:cNvSpPr>
            <p:nvPr/>
          </p:nvSpPr>
          <p:spPr bwMode="auto">
            <a:xfrm>
              <a:off x="3434095" y="4063735"/>
              <a:ext cx="958364" cy="1017536"/>
            </a:xfrm>
            <a:custGeom>
              <a:avLst/>
              <a:gdLst>
                <a:gd name="T0" fmla="*/ 58 w 482"/>
                <a:gd name="T1" fmla="*/ 0 h 477"/>
                <a:gd name="T2" fmla="*/ 482 w 482"/>
                <a:gd name="T3" fmla="*/ 19 h 477"/>
                <a:gd name="T4" fmla="*/ 462 w 482"/>
                <a:gd name="T5" fmla="*/ 443 h 477"/>
                <a:gd name="T6" fmla="*/ 324 w 482"/>
                <a:gd name="T7" fmla="*/ 435 h 477"/>
                <a:gd name="T8" fmla="*/ 196 w 482"/>
                <a:gd name="T9" fmla="*/ 431 h 477"/>
                <a:gd name="T10" fmla="*/ 196 w 482"/>
                <a:gd name="T11" fmla="*/ 448 h 477"/>
                <a:gd name="T12" fmla="*/ 88 w 482"/>
                <a:gd name="T13" fmla="*/ 448 h 477"/>
                <a:gd name="T14" fmla="*/ 82 w 482"/>
                <a:gd name="T15" fmla="*/ 477 h 477"/>
                <a:gd name="T16" fmla="*/ 0 w 482"/>
                <a:gd name="T17" fmla="*/ 468 h 477"/>
                <a:gd name="T18" fmla="*/ 46 w 482"/>
                <a:gd name="T19" fmla="*/ 111 h 477"/>
                <a:gd name="T20" fmla="*/ 58 w 482"/>
                <a:gd name="T21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2" h="477">
                  <a:moveTo>
                    <a:pt x="58" y="0"/>
                  </a:moveTo>
                  <a:lnTo>
                    <a:pt x="482" y="19"/>
                  </a:lnTo>
                  <a:lnTo>
                    <a:pt x="462" y="443"/>
                  </a:lnTo>
                  <a:lnTo>
                    <a:pt x="324" y="435"/>
                  </a:lnTo>
                  <a:lnTo>
                    <a:pt x="196" y="431"/>
                  </a:lnTo>
                  <a:lnTo>
                    <a:pt x="196" y="448"/>
                  </a:lnTo>
                  <a:lnTo>
                    <a:pt x="88" y="448"/>
                  </a:lnTo>
                  <a:lnTo>
                    <a:pt x="82" y="477"/>
                  </a:lnTo>
                  <a:lnTo>
                    <a:pt x="0" y="468"/>
                  </a:lnTo>
                  <a:lnTo>
                    <a:pt x="46" y="111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4" name="Freeform 248"/>
            <p:cNvSpPr>
              <a:spLocks/>
            </p:cNvSpPr>
            <p:nvPr/>
          </p:nvSpPr>
          <p:spPr bwMode="auto">
            <a:xfrm>
              <a:off x="3823804" y="4217326"/>
              <a:ext cx="1920705" cy="1907079"/>
            </a:xfrm>
            <a:custGeom>
              <a:avLst/>
              <a:gdLst>
                <a:gd name="T0" fmla="*/ 280 w 966"/>
                <a:gd name="T1" fmla="*/ 0 h 894"/>
                <a:gd name="T2" fmla="*/ 494 w 966"/>
                <a:gd name="T3" fmla="*/ 7 h 894"/>
                <a:gd name="T4" fmla="*/ 494 w 966"/>
                <a:gd name="T5" fmla="*/ 170 h 894"/>
                <a:gd name="T6" fmla="*/ 601 w 966"/>
                <a:gd name="T7" fmla="*/ 215 h 894"/>
                <a:gd name="T8" fmla="*/ 632 w 966"/>
                <a:gd name="T9" fmla="*/ 201 h 894"/>
                <a:gd name="T10" fmla="*/ 703 w 966"/>
                <a:gd name="T11" fmla="*/ 236 h 894"/>
                <a:gd name="T12" fmla="*/ 746 w 966"/>
                <a:gd name="T13" fmla="*/ 233 h 894"/>
                <a:gd name="T14" fmla="*/ 829 w 966"/>
                <a:gd name="T15" fmla="*/ 199 h 894"/>
                <a:gd name="T16" fmla="*/ 876 w 966"/>
                <a:gd name="T17" fmla="*/ 232 h 894"/>
                <a:gd name="T18" fmla="*/ 917 w 966"/>
                <a:gd name="T19" fmla="*/ 241 h 894"/>
                <a:gd name="T20" fmla="*/ 917 w 966"/>
                <a:gd name="T21" fmla="*/ 374 h 894"/>
                <a:gd name="T22" fmla="*/ 966 w 966"/>
                <a:gd name="T23" fmla="*/ 455 h 894"/>
                <a:gd name="T24" fmla="*/ 954 w 966"/>
                <a:gd name="T25" fmla="*/ 568 h 894"/>
                <a:gd name="T26" fmla="*/ 902 w 966"/>
                <a:gd name="T27" fmla="*/ 614 h 894"/>
                <a:gd name="T28" fmla="*/ 891 w 966"/>
                <a:gd name="T29" fmla="*/ 571 h 894"/>
                <a:gd name="T30" fmla="*/ 876 w 966"/>
                <a:gd name="T31" fmla="*/ 590 h 894"/>
                <a:gd name="T32" fmla="*/ 887 w 966"/>
                <a:gd name="T33" fmla="*/ 617 h 894"/>
                <a:gd name="T34" fmla="*/ 794 w 966"/>
                <a:gd name="T35" fmla="*/ 684 h 894"/>
                <a:gd name="T36" fmla="*/ 770 w 966"/>
                <a:gd name="T37" fmla="*/ 689 h 894"/>
                <a:gd name="T38" fmla="*/ 722 w 966"/>
                <a:gd name="T39" fmla="*/ 722 h 894"/>
                <a:gd name="T40" fmla="*/ 722 w 966"/>
                <a:gd name="T41" fmla="*/ 741 h 894"/>
                <a:gd name="T42" fmla="*/ 707 w 966"/>
                <a:gd name="T43" fmla="*/ 746 h 894"/>
                <a:gd name="T44" fmla="*/ 719 w 966"/>
                <a:gd name="T45" fmla="*/ 768 h 894"/>
                <a:gd name="T46" fmla="*/ 692 w 966"/>
                <a:gd name="T47" fmla="*/ 802 h 894"/>
                <a:gd name="T48" fmla="*/ 707 w 966"/>
                <a:gd name="T49" fmla="*/ 850 h 894"/>
                <a:gd name="T50" fmla="*/ 722 w 966"/>
                <a:gd name="T51" fmla="*/ 864 h 894"/>
                <a:gd name="T52" fmla="*/ 719 w 966"/>
                <a:gd name="T53" fmla="*/ 894 h 894"/>
                <a:gd name="T54" fmla="*/ 681 w 966"/>
                <a:gd name="T55" fmla="*/ 894 h 894"/>
                <a:gd name="T56" fmla="*/ 647 w 966"/>
                <a:gd name="T57" fmla="*/ 880 h 894"/>
                <a:gd name="T58" fmla="*/ 625 w 966"/>
                <a:gd name="T59" fmla="*/ 883 h 894"/>
                <a:gd name="T60" fmla="*/ 550 w 966"/>
                <a:gd name="T61" fmla="*/ 856 h 894"/>
                <a:gd name="T62" fmla="*/ 516 w 966"/>
                <a:gd name="T63" fmla="*/ 756 h 894"/>
                <a:gd name="T64" fmla="*/ 464 w 966"/>
                <a:gd name="T65" fmla="*/ 708 h 894"/>
                <a:gd name="T66" fmla="*/ 419 w 966"/>
                <a:gd name="T67" fmla="*/ 617 h 894"/>
                <a:gd name="T68" fmla="*/ 398 w 966"/>
                <a:gd name="T69" fmla="*/ 608 h 894"/>
                <a:gd name="T70" fmla="*/ 372 w 966"/>
                <a:gd name="T71" fmla="*/ 585 h 894"/>
                <a:gd name="T72" fmla="*/ 348 w 966"/>
                <a:gd name="T73" fmla="*/ 585 h 894"/>
                <a:gd name="T74" fmla="*/ 312 w 966"/>
                <a:gd name="T75" fmla="*/ 579 h 894"/>
                <a:gd name="T76" fmla="*/ 285 w 966"/>
                <a:gd name="T77" fmla="*/ 585 h 894"/>
                <a:gd name="T78" fmla="*/ 266 w 966"/>
                <a:gd name="T79" fmla="*/ 630 h 894"/>
                <a:gd name="T80" fmla="*/ 237 w 966"/>
                <a:gd name="T81" fmla="*/ 638 h 894"/>
                <a:gd name="T82" fmla="*/ 176 w 966"/>
                <a:gd name="T83" fmla="*/ 603 h 894"/>
                <a:gd name="T84" fmla="*/ 140 w 966"/>
                <a:gd name="T85" fmla="*/ 561 h 894"/>
                <a:gd name="T86" fmla="*/ 133 w 966"/>
                <a:gd name="T87" fmla="*/ 509 h 894"/>
                <a:gd name="T88" fmla="*/ 107 w 966"/>
                <a:gd name="T89" fmla="*/ 474 h 894"/>
                <a:gd name="T90" fmla="*/ 46 w 966"/>
                <a:gd name="T91" fmla="*/ 426 h 894"/>
                <a:gd name="T92" fmla="*/ 0 w 966"/>
                <a:gd name="T93" fmla="*/ 375 h 894"/>
                <a:gd name="T94" fmla="*/ 0 w 966"/>
                <a:gd name="T95" fmla="*/ 354 h 894"/>
                <a:gd name="T96" fmla="*/ 147 w 966"/>
                <a:gd name="T97" fmla="*/ 355 h 894"/>
                <a:gd name="T98" fmla="*/ 266 w 966"/>
                <a:gd name="T99" fmla="*/ 364 h 894"/>
                <a:gd name="T100" fmla="*/ 280 w 966"/>
                <a:gd name="T101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6" h="894">
                  <a:moveTo>
                    <a:pt x="280" y="0"/>
                  </a:moveTo>
                  <a:lnTo>
                    <a:pt x="494" y="7"/>
                  </a:lnTo>
                  <a:lnTo>
                    <a:pt x="494" y="170"/>
                  </a:lnTo>
                  <a:lnTo>
                    <a:pt x="601" y="215"/>
                  </a:lnTo>
                  <a:lnTo>
                    <a:pt x="632" y="201"/>
                  </a:lnTo>
                  <a:lnTo>
                    <a:pt x="703" y="236"/>
                  </a:lnTo>
                  <a:lnTo>
                    <a:pt x="746" y="233"/>
                  </a:lnTo>
                  <a:lnTo>
                    <a:pt x="829" y="199"/>
                  </a:lnTo>
                  <a:lnTo>
                    <a:pt x="876" y="232"/>
                  </a:lnTo>
                  <a:lnTo>
                    <a:pt x="917" y="241"/>
                  </a:lnTo>
                  <a:lnTo>
                    <a:pt x="917" y="374"/>
                  </a:lnTo>
                  <a:lnTo>
                    <a:pt x="966" y="455"/>
                  </a:lnTo>
                  <a:lnTo>
                    <a:pt x="954" y="568"/>
                  </a:lnTo>
                  <a:lnTo>
                    <a:pt x="902" y="614"/>
                  </a:lnTo>
                  <a:lnTo>
                    <a:pt x="891" y="571"/>
                  </a:lnTo>
                  <a:lnTo>
                    <a:pt x="876" y="590"/>
                  </a:lnTo>
                  <a:lnTo>
                    <a:pt x="887" y="617"/>
                  </a:lnTo>
                  <a:lnTo>
                    <a:pt x="794" y="684"/>
                  </a:lnTo>
                  <a:lnTo>
                    <a:pt x="770" y="689"/>
                  </a:lnTo>
                  <a:lnTo>
                    <a:pt x="722" y="722"/>
                  </a:lnTo>
                  <a:lnTo>
                    <a:pt x="722" y="741"/>
                  </a:lnTo>
                  <a:lnTo>
                    <a:pt x="707" y="746"/>
                  </a:lnTo>
                  <a:lnTo>
                    <a:pt x="719" y="768"/>
                  </a:lnTo>
                  <a:lnTo>
                    <a:pt x="692" y="802"/>
                  </a:lnTo>
                  <a:lnTo>
                    <a:pt x="707" y="850"/>
                  </a:lnTo>
                  <a:lnTo>
                    <a:pt x="722" y="864"/>
                  </a:lnTo>
                  <a:lnTo>
                    <a:pt x="719" y="894"/>
                  </a:lnTo>
                  <a:lnTo>
                    <a:pt x="681" y="894"/>
                  </a:lnTo>
                  <a:lnTo>
                    <a:pt x="647" y="880"/>
                  </a:lnTo>
                  <a:lnTo>
                    <a:pt x="625" y="883"/>
                  </a:lnTo>
                  <a:lnTo>
                    <a:pt x="550" y="856"/>
                  </a:lnTo>
                  <a:lnTo>
                    <a:pt x="516" y="756"/>
                  </a:lnTo>
                  <a:lnTo>
                    <a:pt x="464" y="708"/>
                  </a:lnTo>
                  <a:lnTo>
                    <a:pt x="419" y="617"/>
                  </a:lnTo>
                  <a:lnTo>
                    <a:pt x="398" y="608"/>
                  </a:lnTo>
                  <a:lnTo>
                    <a:pt x="372" y="585"/>
                  </a:lnTo>
                  <a:lnTo>
                    <a:pt x="348" y="585"/>
                  </a:lnTo>
                  <a:lnTo>
                    <a:pt x="312" y="579"/>
                  </a:lnTo>
                  <a:lnTo>
                    <a:pt x="285" y="585"/>
                  </a:lnTo>
                  <a:lnTo>
                    <a:pt x="266" y="630"/>
                  </a:lnTo>
                  <a:lnTo>
                    <a:pt x="237" y="638"/>
                  </a:lnTo>
                  <a:lnTo>
                    <a:pt x="176" y="603"/>
                  </a:lnTo>
                  <a:lnTo>
                    <a:pt x="140" y="561"/>
                  </a:lnTo>
                  <a:lnTo>
                    <a:pt x="133" y="509"/>
                  </a:lnTo>
                  <a:lnTo>
                    <a:pt x="107" y="474"/>
                  </a:lnTo>
                  <a:lnTo>
                    <a:pt x="46" y="426"/>
                  </a:lnTo>
                  <a:lnTo>
                    <a:pt x="0" y="375"/>
                  </a:lnTo>
                  <a:lnTo>
                    <a:pt x="0" y="354"/>
                  </a:lnTo>
                  <a:lnTo>
                    <a:pt x="147" y="355"/>
                  </a:lnTo>
                  <a:lnTo>
                    <a:pt x="266" y="364"/>
                  </a:lnTo>
                  <a:lnTo>
                    <a:pt x="28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5" name="Freeform 173"/>
            <p:cNvSpPr>
              <a:spLocks/>
            </p:cNvSpPr>
            <p:nvPr/>
          </p:nvSpPr>
          <p:spPr bwMode="auto">
            <a:xfrm>
              <a:off x="5547665" y="4134131"/>
              <a:ext cx="664095" cy="671958"/>
            </a:xfrm>
            <a:custGeom>
              <a:avLst/>
              <a:gdLst>
                <a:gd name="T0" fmla="*/ 0 w 334"/>
                <a:gd name="T1" fmla="*/ 30 h 315"/>
                <a:gd name="T2" fmla="*/ 131 w 334"/>
                <a:gd name="T3" fmla="*/ 14 h 315"/>
                <a:gd name="T4" fmla="*/ 294 w 334"/>
                <a:gd name="T5" fmla="*/ 0 h 315"/>
                <a:gd name="T6" fmla="*/ 286 w 334"/>
                <a:gd name="T7" fmla="*/ 42 h 315"/>
                <a:gd name="T8" fmla="*/ 322 w 334"/>
                <a:gd name="T9" fmla="*/ 33 h 315"/>
                <a:gd name="T10" fmla="*/ 334 w 334"/>
                <a:gd name="T11" fmla="*/ 60 h 315"/>
                <a:gd name="T12" fmla="*/ 296 w 334"/>
                <a:gd name="T13" fmla="*/ 86 h 315"/>
                <a:gd name="T14" fmla="*/ 306 w 334"/>
                <a:gd name="T15" fmla="*/ 130 h 315"/>
                <a:gd name="T16" fmla="*/ 267 w 334"/>
                <a:gd name="T17" fmla="*/ 203 h 315"/>
                <a:gd name="T18" fmla="*/ 238 w 334"/>
                <a:gd name="T19" fmla="*/ 247 h 315"/>
                <a:gd name="T20" fmla="*/ 254 w 334"/>
                <a:gd name="T21" fmla="*/ 305 h 315"/>
                <a:gd name="T22" fmla="*/ 47 w 334"/>
                <a:gd name="T23" fmla="*/ 315 h 315"/>
                <a:gd name="T24" fmla="*/ 46 w 334"/>
                <a:gd name="T25" fmla="*/ 280 h 315"/>
                <a:gd name="T26" fmla="*/ 6 w 334"/>
                <a:gd name="T27" fmla="*/ 272 h 315"/>
                <a:gd name="T28" fmla="*/ 6 w 334"/>
                <a:gd name="T29" fmla="*/ 86 h 315"/>
                <a:gd name="T30" fmla="*/ 0 w 334"/>
                <a:gd name="T31" fmla="*/ 3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4" h="315">
                  <a:moveTo>
                    <a:pt x="0" y="30"/>
                  </a:moveTo>
                  <a:lnTo>
                    <a:pt x="131" y="14"/>
                  </a:lnTo>
                  <a:lnTo>
                    <a:pt x="294" y="0"/>
                  </a:lnTo>
                  <a:lnTo>
                    <a:pt x="286" y="42"/>
                  </a:lnTo>
                  <a:lnTo>
                    <a:pt x="322" y="33"/>
                  </a:lnTo>
                  <a:lnTo>
                    <a:pt x="334" y="60"/>
                  </a:lnTo>
                  <a:lnTo>
                    <a:pt x="296" y="86"/>
                  </a:lnTo>
                  <a:lnTo>
                    <a:pt x="306" y="130"/>
                  </a:lnTo>
                  <a:lnTo>
                    <a:pt x="267" y="203"/>
                  </a:lnTo>
                  <a:lnTo>
                    <a:pt x="238" y="247"/>
                  </a:lnTo>
                  <a:lnTo>
                    <a:pt x="254" y="305"/>
                  </a:lnTo>
                  <a:lnTo>
                    <a:pt x="47" y="315"/>
                  </a:lnTo>
                  <a:lnTo>
                    <a:pt x="46" y="280"/>
                  </a:lnTo>
                  <a:lnTo>
                    <a:pt x="6" y="272"/>
                  </a:lnTo>
                  <a:lnTo>
                    <a:pt x="6" y="86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6" name="Freeform 177"/>
            <p:cNvSpPr>
              <a:spLocks/>
            </p:cNvSpPr>
            <p:nvPr/>
          </p:nvSpPr>
          <p:spPr bwMode="auto">
            <a:xfrm>
              <a:off x="5233513" y="2879809"/>
              <a:ext cx="807253" cy="558898"/>
            </a:xfrm>
            <a:custGeom>
              <a:avLst/>
              <a:gdLst>
                <a:gd name="T0" fmla="*/ 7 w 406"/>
                <a:gd name="T1" fmla="*/ 14 h 262"/>
                <a:gd name="T2" fmla="*/ 0 w 406"/>
                <a:gd name="T3" fmla="*/ 58 h 262"/>
                <a:gd name="T4" fmla="*/ 9 w 406"/>
                <a:gd name="T5" fmla="*/ 107 h 262"/>
                <a:gd name="T6" fmla="*/ 47 w 406"/>
                <a:gd name="T7" fmla="*/ 208 h 262"/>
                <a:gd name="T8" fmla="*/ 68 w 406"/>
                <a:gd name="T9" fmla="*/ 262 h 262"/>
                <a:gd name="T10" fmla="*/ 305 w 406"/>
                <a:gd name="T11" fmla="*/ 249 h 262"/>
                <a:gd name="T12" fmla="*/ 345 w 406"/>
                <a:gd name="T13" fmla="*/ 262 h 262"/>
                <a:gd name="T14" fmla="*/ 369 w 406"/>
                <a:gd name="T15" fmla="*/ 210 h 262"/>
                <a:gd name="T16" fmla="*/ 359 w 406"/>
                <a:gd name="T17" fmla="*/ 173 h 262"/>
                <a:gd name="T18" fmla="*/ 400 w 406"/>
                <a:gd name="T19" fmla="*/ 166 h 262"/>
                <a:gd name="T20" fmla="*/ 406 w 406"/>
                <a:gd name="T21" fmla="*/ 108 h 262"/>
                <a:gd name="T22" fmla="*/ 381 w 406"/>
                <a:gd name="T23" fmla="*/ 82 h 262"/>
                <a:gd name="T24" fmla="*/ 339 w 406"/>
                <a:gd name="T25" fmla="*/ 58 h 262"/>
                <a:gd name="T26" fmla="*/ 349 w 406"/>
                <a:gd name="T27" fmla="*/ 24 h 262"/>
                <a:gd name="T28" fmla="*/ 331 w 406"/>
                <a:gd name="T29" fmla="*/ 0 h 262"/>
                <a:gd name="T30" fmla="*/ 242 w 406"/>
                <a:gd name="T31" fmla="*/ 3 h 262"/>
                <a:gd name="T32" fmla="*/ 152 w 406"/>
                <a:gd name="T33" fmla="*/ 7 h 262"/>
                <a:gd name="T34" fmla="*/ 7 w 406"/>
                <a:gd name="T35" fmla="*/ 1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6" h="262">
                  <a:moveTo>
                    <a:pt x="7" y="14"/>
                  </a:moveTo>
                  <a:lnTo>
                    <a:pt x="0" y="58"/>
                  </a:lnTo>
                  <a:lnTo>
                    <a:pt x="9" y="107"/>
                  </a:lnTo>
                  <a:lnTo>
                    <a:pt x="47" y="208"/>
                  </a:lnTo>
                  <a:lnTo>
                    <a:pt x="68" y="262"/>
                  </a:lnTo>
                  <a:lnTo>
                    <a:pt x="305" y="249"/>
                  </a:lnTo>
                  <a:lnTo>
                    <a:pt x="345" y="262"/>
                  </a:lnTo>
                  <a:lnTo>
                    <a:pt x="369" y="210"/>
                  </a:lnTo>
                  <a:lnTo>
                    <a:pt x="359" y="173"/>
                  </a:lnTo>
                  <a:lnTo>
                    <a:pt x="400" y="166"/>
                  </a:lnTo>
                  <a:lnTo>
                    <a:pt x="406" y="108"/>
                  </a:lnTo>
                  <a:lnTo>
                    <a:pt x="381" y="82"/>
                  </a:lnTo>
                  <a:lnTo>
                    <a:pt x="339" y="58"/>
                  </a:lnTo>
                  <a:lnTo>
                    <a:pt x="349" y="24"/>
                  </a:lnTo>
                  <a:lnTo>
                    <a:pt x="331" y="0"/>
                  </a:lnTo>
                  <a:lnTo>
                    <a:pt x="242" y="3"/>
                  </a:lnTo>
                  <a:lnTo>
                    <a:pt x="152" y="7"/>
                  </a:lnTo>
                  <a:lnTo>
                    <a:pt x="7" y="1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7" name="Freeform 189"/>
            <p:cNvSpPr>
              <a:spLocks/>
            </p:cNvSpPr>
            <p:nvPr/>
          </p:nvSpPr>
          <p:spPr bwMode="auto">
            <a:xfrm>
              <a:off x="5366730" y="3408843"/>
              <a:ext cx="920587" cy="817015"/>
            </a:xfrm>
            <a:custGeom>
              <a:avLst/>
              <a:gdLst>
                <a:gd name="T0" fmla="*/ 0 w 463"/>
                <a:gd name="T1" fmla="*/ 14 h 383"/>
                <a:gd name="T2" fmla="*/ 202 w 463"/>
                <a:gd name="T3" fmla="*/ 0 h 383"/>
                <a:gd name="T4" fmla="*/ 245 w 463"/>
                <a:gd name="T5" fmla="*/ 0 h 383"/>
                <a:gd name="T6" fmla="*/ 277 w 463"/>
                <a:gd name="T7" fmla="*/ 12 h 383"/>
                <a:gd name="T8" fmla="*/ 261 w 463"/>
                <a:gd name="T9" fmla="*/ 46 h 383"/>
                <a:gd name="T10" fmla="*/ 320 w 463"/>
                <a:gd name="T11" fmla="*/ 99 h 383"/>
                <a:gd name="T12" fmla="*/ 339 w 463"/>
                <a:gd name="T13" fmla="*/ 145 h 383"/>
                <a:gd name="T14" fmla="*/ 374 w 463"/>
                <a:gd name="T15" fmla="*/ 133 h 383"/>
                <a:gd name="T16" fmla="*/ 372 w 463"/>
                <a:gd name="T17" fmla="*/ 199 h 383"/>
                <a:gd name="T18" fmla="*/ 407 w 463"/>
                <a:gd name="T19" fmla="*/ 218 h 383"/>
                <a:gd name="T20" fmla="*/ 424 w 463"/>
                <a:gd name="T21" fmla="*/ 275 h 383"/>
                <a:gd name="T22" fmla="*/ 450 w 463"/>
                <a:gd name="T23" fmla="*/ 279 h 383"/>
                <a:gd name="T24" fmla="*/ 463 w 463"/>
                <a:gd name="T25" fmla="*/ 302 h 383"/>
                <a:gd name="T26" fmla="*/ 432 w 463"/>
                <a:gd name="T27" fmla="*/ 335 h 383"/>
                <a:gd name="T28" fmla="*/ 421 w 463"/>
                <a:gd name="T29" fmla="*/ 373 h 383"/>
                <a:gd name="T30" fmla="*/ 378 w 463"/>
                <a:gd name="T31" fmla="*/ 383 h 383"/>
                <a:gd name="T32" fmla="*/ 388 w 463"/>
                <a:gd name="T33" fmla="*/ 341 h 383"/>
                <a:gd name="T34" fmla="*/ 215 w 463"/>
                <a:gd name="T35" fmla="*/ 356 h 383"/>
                <a:gd name="T36" fmla="*/ 91 w 463"/>
                <a:gd name="T37" fmla="*/ 372 h 383"/>
                <a:gd name="T38" fmla="*/ 82 w 463"/>
                <a:gd name="T39" fmla="*/ 331 h 383"/>
                <a:gd name="T40" fmla="*/ 74 w 463"/>
                <a:gd name="T41" fmla="*/ 209 h 383"/>
                <a:gd name="T42" fmla="*/ 73 w 463"/>
                <a:gd name="T43" fmla="*/ 143 h 383"/>
                <a:gd name="T44" fmla="*/ 30 w 463"/>
                <a:gd name="T45" fmla="*/ 112 h 383"/>
                <a:gd name="T46" fmla="*/ 46 w 463"/>
                <a:gd name="T47" fmla="*/ 85 h 383"/>
                <a:gd name="T48" fmla="*/ 26 w 463"/>
                <a:gd name="T49" fmla="*/ 69 h 383"/>
                <a:gd name="T50" fmla="*/ 0 w 463"/>
                <a:gd name="T51" fmla="*/ 1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3" h="383">
                  <a:moveTo>
                    <a:pt x="0" y="14"/>
                  </a:moveTo>
                  <a:lnTo>
                    <a:pt x="202" y="0"/>
                  </a:lnTo>
                  <a:lnTo>
                    <a:pt x="245" y="0"/>
                  </a:lnTo>
                  <a:lnTo>
                    <a:pt x="277" y="12"/>
                  </a:lnTo>
                  <a:lnTo>
                    <a:pt x="261" y="46"/>
                  </a:lnTo>
                  <a:lnTo>
                    <a:pt x="320" y="99"/>
                  </a:lnTo>
                  <a:lnTo>
                    <a:pt x="339" y="145"/>
                  </a:lnTo>
                  <a:lnTo>
                    <a:pt x="374" y="133"/>
                  </a:lnTo>
                  <a:lnTo>
                    <a:pt x="372" y="199"/>
                  </a:lnTo>
                  <a:lnTo>
                    <a:pt x="407" y="218"/>
                  </a:lnTo>
                  <a:lnTo>
                    <a:pt x="424" y="275"/>
                  </a:lnTo>
                  <a:lnTo>
                    <a:pt x="450" y="279"/>
                  </a:lnTo>
                  <a:lnTo>
                    <a:pt x="463" y="302"/>
                  </a:lnTo>
                  <a:lnTo>
                    <a:pt x="432" y="335"/>
                  </a:lnTo>
                  <a:lnTo>
                    <a:pt x="421" y="373"/>
                  </a:lnTo>
                  <a:lnTo>
                    <a:pt x="378" y="383"/>
                  </a:lnTo>
                  <a:lnTo>
                    <a:pt x="388" y="341"/>
                  </a:lnTo>
                  <a:lnTo>
                    <a:pt x="215" y="356"/>
                  </a:lnTo>
                  <a:lnTo>
                    <a:pt x="91" y="372"/>
                  </a:lnTo>
                  <a:lnTo>
                    <a:pt x="82" y="331"/>
                  </a:lnTo>
                  <a:lnTo>
                    <a:pt x="74" y="209"/>
                  </a:lnTo>
                  <a:lnTo>
                    <a:pt x="73" y="143"/>
                  </a:lnTo>
                  <a:lnTo>
                    <a:pt x="30" y="112"/>
                  </a:lnTo>
                  <a:lnTo>
                    <a:pt x="46" y="85"/>
                  </a:lnTo>
                  <a:lnTo>
                    <a:pt x="26" y="69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8" name="Freeform 195"/>
            <p:cNvSpPr>
              <a:spLocks/>
            </p:cNvSpPr>
            <p:nvPr/>
          </p:nvSpPr>
          <p:spPr bwMode="auto">
            <a:xfrm>
              <a:off x="6812228" y="4277055"/>
              <a:ext cx="749592" cy="836213"/>
            </a:xfrm>
            <a:custGeom>
              <a:avLst/>
              <a:gdLst>
                <a:gd name="T0" fmla="*/ 0 w 377"/>
                <a:gd name="T1" fmla="*/ 24 h 392"/>
                <a:gd name="T2" fmla="*/ 4 w 377"/>
                <a:gd name="T3" fmla="*/ 24 h 392"/>
                <a:gd name="T4" fmla="*/ 91 w 377"/>
                <a:gd name="T5" fmla="*/ 8 h 392"/>
                <a:gd name="T6" fmla="*/ 170 w 377"/>
                <a:gd name="T7" fmla="*/ 0 h 392"/>
                <a:gd name="T8" fmla="*/ 158 w 377"/>
                <a:gd name="T9" fmla="*/ 21 h 392"/>
                <a:gd name="T10" fmla="*/ 182 w 377"/>
                <a:gd name="T11" fmla="*/ 21 h 392"/>
                <a:gd name="T12" fmla="*/ 316 w 377"/>
                <a:gd name="T13" fmla="*/ 142 h 392"/>
                <a:gd name="T14" fmla="*/ 369 w 377"/>
                <a:gd name="T15" fmla="*/ 220 h 392"/>
                <a:gd name="T16" fmla="*/ 377 w 377"/>
                <a:gd name="T17" fmla="*/ 273 h 392"/>
                <a:gd name="T18" fmla="*/ 359 w 377"/>
                <a:gd name="T19" fmla="*/ 286 h 392"/>
                <a:gd name="T20" fmla="*/ 369 w 377"/>
                <a:gd name="T21" fmla="*/ 340 h 392"/>
                <a:gd name="T22" fmla="*/ 331 w 377"/>
                <a:gd name="T23" fmla="*/ 342 h 392"/>
                <a:gd name="T24" fmla="*/ 331 w 377"/>
                <a:gd name="T25" fmla="*/ 386 h 392"/>
                <a:gd name="T26" fmla="*/ 302 w 377"/>
                <a:gd name="T27" fmla="*/ 363 h 392"/>
                <a:gd name="T28" fmla="*/ 107 w 377"/>
                <a:gd name="T29" fmla="*/ 392 h 392"/>
                <a:gd name="T30" fmla="*/ 64 w 377"/>
                <a:gd name="T31" fmla="*/ 309 h 392"/>
                <a:gd name="T32" fmla="*/ 96 w 377"/>
                <a:gd name="T33" fmla="*/ 251 h 392"/>
                <a:gd name="T34" fmla="*/ 53 w 377"/>
                <a:gd name="T35" fmla="*/ 221 h 392"/>
                <a:gd name="T36" fmla="*/ 0 w 377"/>
                <a:gd name="T37" fmla="*/ 2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7" h="392">
                  <a:moveTo>
                    <a:pt x="0" y="24"/>
                  </a:moveTo>
                  <a:lnTo>
                    <a:pt x="4" y="24"/>
                  </a:lnTo>
                  <a:lnTo>
                    <a:pt x="91" y="8"/>
                  </a:lnTo>
                  <a:lnTo>
                    <a:pt x="170" y="0"/>
                  </a:lnTo>
                  <a:lnTo>
                    <a:pt x="158" y="21"/>
                  </a:lnTo>
                  <a:lnTo>
                    <a:pt x="182" y="21"/>
                  </a:lnTo>
                  <a:lnTo>
                    <a:pt x="316" y="142"/>
                  </a:lnTo>
                  <a:lnTo>
                    <a:pt x="369" y="220"/>
                  </a:lnTo>
                  <a:lnTo>
                    <a:pt x="377" y="273"/>
                  </a:lnTo>
                  <a:lnTo>
                    <a:pt x="359" y="286"/>
                  </a:lnTo>
                  <a:lnTo>
                    <a:pt x="369" y="340"/>
                  </a:lnTo>
                  <a:lnTo>
                    <a:pt x="331" y="342"/>
                  </a:lnTo>
                  <a:lnTo>
                    <a:pt x="331" y="386"/>
                  </a:lnTo>
                  <a:lnTo>
                    <a:pt x="302" y="363"/>
                  </a:lnTo>
                  <a:lnTo>
                    <a:pt x="107" y="392"/>
                  </a:lnTo>
                  <a:lnTo>
                    <a:pt x="64" y="309"/>
                  </a:lnTo>
                  <a:lnTo>
                    <a:pt x="96" y="251"/>
                  </a:lnTo>
                  <a:lnTo>
                    <a:pt x="53" y="221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9" name="Freeform 197"/>
            <p:cNvSpPr>
              <a:spLocks/>
            </p:cNvSpPr>
            <p:nvPr/>
          </p:nvSpPr>
          <p:spPr bwMode="auto">
            <a:xfrm>
              <a:off x="7136323" y="4166129"/>
              <a:ext cx="683978" cy="580229"/>
            </a:xfrm>
            <a:custGeom>
              <a:avLst/>
              <a:gdLst>
                <a:gd name="T0" fmla="*/ 13 w 344"/>
                <a:gd name="T1" fmla="*/ 48 h 272"/>
                <a:gd name="T2" fmla="*/ 40 w 344"/>
                <a:gd name="T3" fmla="*/ 22 h 272"/>
                <a:gd name="T4" fmla="*/ 143 w 344"/>
                <a:gd name="T5" fmla="*/ 0 h 272"/>
                <a:gd name="T6" fmla="*/ 174 w 344"/>
                <a:gd name="T7" fmla="*/ 15 h 272"/>
                <a:gd name="T8" fmla="*/ 241 w 344"/>
                <a:gd name="T9" fmla="*/ 3 h 272"/>
                <a:gd name="T10" fmla="*/ 295 w 344"/>
                <a:gd name="T11" fmla="*/ 42 h 272"/>
                <a:gd name="T12" fmla="*/ 344 w 344"/>
                <a:gd name="T13" fmla="*/ 73 h 272"/>
                <a:gd name="T14" fmla="*/ 316 w 344"/>
                <a:gd name="T15" fmla="*/ 154 h 272"/>
                <a:gd name="T16" fmla="*/ 275 w 344"/>
                <a:gd name="T17" fmla="*/ 195 h 272"/>
                <a:gd name="T18" fmla="*/ 229 w 344"/>
                <a:gd name="T19" fmla="*/ 208 h 272"/>
                <a:gd name="T20" fmla="*/ 239 w 344"/>
                <a:gd name="T21" fmla="*/ 241 h 272"/>
                <a:gd name="T22" fmla="*/ 210 w 344"/>
                <a:gd name="T23" fmla="*/ 272 h 272"/>
                <a:gd name="T24" fmla="*/ 157 w 344"/>
                <a:gd name="T25" fmla="*/ 195 h 272"/>
                <a:gd name="T26" fmla="*/ 22 w 344"/>
                <a:gd name="T27" fmla="*/ 73 h 272"/>
                <a:gd name="T28" fmla="*/ 0 w 344"/>
                <a:gd name="T29" fmla="*/ 73 h 272"/>
                <a:gd name="T30" fmla="*/ 13 w 344"/>
                <a:gd name="T31" fmla="*/ 4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4" h="272">
                  <a:moveTo>
                    <a:pt x="13" y="48"/>
                  </a:moveTo>
                  <a:lnTo>
                    <a:pt x="40" y="22"/>
                  </a:lnTo>
                  <a:lnTo>
                    <a:pt x="143" y="0"/>
                  </a:lnTo>
                  <a:lnTo>
                    <a:pt x="174" y="15"/>
                  </a:lnTo>
                  <a:lnTo>
                    <a:pt x="241" y="3"/>
                  </a:lnTo>
                  <a:lnTo>
                    <a:pt x="295" y="42"/>
                  </a:lnTo>
                  <a:lnTo>
                    <a:pt x="344" y="73"/>
                  </a:lnTo>
                  <a:lnTo>
                    <a:pt x="316" y="154"/>
                  </a:lnTo>
                  <a:lnTo>
                    <a:pt x="275" y="195"/>
                  </a:lnTo>
                  <a:lnTo>
                    <a:pt x="229" y="208"/>
                  </a:lnTo>
                  <a:lnTo>
                    <a:pt x="239" y="241"/>
                  </a:lnTo>
                  <a:lnTo>
                    <a:pt x="210" y="272"/>
                  </a:lnTo>
                  <a:lnTo>
                    <a:pt x="157" y="195"/>
                  </a:lnTo>
                  <a:lnTo>
                    <a:pt x="22" y="73"/>
                  </a:lnTo>
                  <a:lnTo>
                    <a:pt x="0" y="73"/>
                  </a:lnTo>
                  <a:lnTo>
                    <a:pt x="13" y="48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0" name="Freeform 250"/>
            <p:cNvSpPr>
              <a:spLocks/>
            </p:cNvSpPr>
            <p:nvPr/>
          </p:nvSpPr>
          <p:spPr bwMode="auto">
            <a:xfrm>
              <a:off x="5641116" y="4778356"/>
              <a:ext cx="817195" cy="701823"/>
            </a:xfrm>
            <a:custGeom>
              <a:avLst/>
              <a:gdLst>
                <a:gd name="T0" fmla="*/ 0 w 411"/>
                <a:gd name="T1" fmla="*/ 8 h 329"/>
                <a:gd name="T2" fmla="*/ 207 w 411"/>
                <a:gd name="T3" fmla="*/ 0 h 329"/>
                <a:gd name="T4" fmla="*/ 244 w 411"/>
                <a:gd name="T5" fmla="*/ 68 h 329"/>
                <a:gd name="T6" fmla="*/ 212 w 411"/>
                <a:gd name="T7" fmla="*/ 147 h 329"/>
                <a:gd name="T8" fmla="*/ 202 w 411"/>
                <a:gd name="T9" fmla="*/ 183 h 329"/>
                <a:gd name="T10" fmla="*/ 340 w 411"/>
                <a:gd name="T11" fmla="*/ 168 h 329"/>
                <a:gd name="T12" fmla="*/ 350 w 411"/>
                <a:gd name="T13" fmla="*/ 221 h 329"/>
                <a:gd name="T14" fmla="*/ 307 w 411"/>
                <a:gd name="T15" fmla="*/ 216 h 329"/>
                <a:gd name="T16" fmla="*/ 288 w 411"/>
                <a:gd name="T17" fmla="*/ 239 h 329"/>
                <a:gd name="T18" fmla="*/ 311 w 411"/>
                <a:gd name="T19" fmla="*/ 254 h 329"/>
                <a:gd name="T20" fmla="*/ 349 w 411"/>
                <a:gd name="T21" fmla="*/ 236 h 329"/>
                <a:gd name="T22" fmla="*/ 350 w 411"/>
                <a:gd name="T23" fmla="*/ 261 h 329"/>
                <a:gd name="T24" fmla="*/ 370 w 411"/>
                <a:gd name="T25" fmla="*/ 240 h 329"/>
                <a:gd name="T26" fmla="*/ 384 w 411"/>
                <a:gd name="T27" fmla="*/ 240 h 329"/>
                <a:gd name="T28" fmla="*/ 367 w 411"/>
                <a:gd name="T29" fmla="*/ 283 h 329"/>
                <a:gd name="T30" fmla="*/ 400 w 411"/>
                <a:gd name="T31" fmla="*/ 292 h 329"/>
                <a:gd name="T32" fmla="*/ 411 w 411"/>
                <a:gd name="T33" fmla="*/ 315 h 329"/>
                <a:gd name="T34" fmla="*/ 396 w 411"/>
                <a:gd name="T35" fmla="*/ 322 h 329"/>
                <a:gd name="T36" fmla="*/ 374 w 411"/>
                <a:gd name="T37" fmla="*/ 307 h 329"/>
                <a:gd name="T38" fmla="*/ 337 w 411"/>
                <a:gd name="T39" fmla="*/ 296 h 329"/>
                <a:gd name="T40" fmla="*/ 345 w 411"/>
                <a:gd name="T41" fmla="*/ 325 h 329"/>
                <a:gd name="T42" fmla="*/ 325 w 411"/>
                <a:gd name="T43" fmla="*/ 329 h 329"/>
                <a:gd name="T44" fmla="*/ 309 w 411"/>
                <a:gd name="T45" fmla="*/ 302 h 329"/>
                <a:gd name="T46" fmla="*/ 299 w 411"/>
                <a:gd name="T47" fmla="*/ 319 h 329"/>
                <a:gd name="T48" fmla="*/ 239 w 411"/>
                <a:gd name="T49" fmla="*/ 319 h 329"/>
                <a:gd name="T50" fmla="*/ 239 w 411"/>
                <a:gd name="T51" fmla="*/ 302 h 329"/>
                <a:gd name="T52" fmla="*/ 216 w 411"/>
                <a:gd name="T53" fmla="*/ 283 h 329"/>
                <a:gd name="T54" fmla="*/ 170 w 411"/>
                <a:gd name="T55" fmla="*/ 281 h 329"/>
                <a:gd name="T56" fmla="*/ 208 w 411"/>
                <a:gd name="T57" fmla="*/ 302 h 329"/>
                <a:gd name="T58" fmla="*/ 155 w 411"/>
                <a:gd name="T59" fmla="*/ 314 h 329"/>
                <a:gd name="T60" fmla="*/ 72 w 411"/>
                <a:gd name="T61" fmla="*/ 299 h 329"/>
                <a:gd name="T62" fmla="*/ 41 w 411"/>
                <a:gd name="T63" fmla="*/ 302 h 329"/>
                <a:gd name="T64" fmla="*/ 52 w 411"/>
                <a:gd name="T65" fmla="*/ 192 h 329"/>
                <a:gd name="T66" fmla="*/ 2 w 411"/>
                <a:gd name="T67" fmla="*/ 106 h 329"/>
                <a:gd name="T68" fmla="*/ 0 w 411"/>
                <a:gd name="T69" fmla="*/ 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1" h="329">
                  <a:moveTo>
                    <a:pt x="0" y="8"/>
                  </a:moveTo>
                  <a:lnTo>
                    <a:pt x="207" y="0"/>
                  </a:lnTo>
                  <a:lnTo>
                    <a:pt x="244" y="68"/>
                  </a:lnTo>
                  <a:lnTo>
                    <a:pt x="212" y="147"/>
                  </a:lnTo>
                  <a:lnTo>
                    <a:pt x="202" y="183"/>
                  </a:lnTo>
                  <a:lnTo>
                    <a:pt x="340" y="168"/>
                  </a:lnTo>
                  <a:lnTo>
                    <a:pt x="350" y="221"/>
                  </a:lnTo>
                  <a:lnTo>
                    <a:pt x="307" y="216"/>
                  </a:lnTo>
                  <a:lnTo>
                    <a:pt x="288" y="239"/>
                  </a:lnTo>
                  <a:lnTo>
                    <a:pt x="311" y="254"/>
                  </a:lnTo>
                  <a:lnTo>
                    <a:pt x="349" y="236"/>
                  </a:lnTo>
                  <a:lnTo>
                    <a:pt x="350" y="261"/>
                  </a:lnTo>
                  <a:lnTo>
                    <a:pt x="370" y="240"/>
                  </a:lnTo>
                  <a:lnTo>
                    <a:pt x="384" y="240"/>
                  </a:lnTo>
                  <a:lnTo>
                    <a:pt x="367" y="283"/>
                  </a:lnTo>
                  <a:lnTo>
                    <a:pt x="400" y="292"/>
                  </a:lnTo>
                  <a:lnTo>
                    <a:pt x="411" y="315"/>
                  </a:lnTo>
                  <a:lnTo>
                    <a:pt x="396" y="322"/>
                  </a:lnTo>
                  <a:lnTo>
                    <a:pt x="374" y="307"/>
                  </a:lnTo>
                  <a:lnTo>
                    <a:pt x="337" y="296"/>
                  </a:lnTo>
                  <a:lnTo>
                    <a:pt x="345" y="325"/>
                  </a:lnTo>
                  <a:lnTo>
                    <a:pt x="325" y="329"/>
                  </a:lnTo>
                  <a:lnTo>
                    <a:pt x="309" y="302"/>
                  </a:lnTo>
                  <a:lnTo>
                    <a:pt x="299" y="319"/>
                  </a:lnTo>
                  <a:lnTo>
                    <a:pt x="239" y="319"/>
                  </a:lnTo>
                  <a:lnTo>
                    <a:pt x="239" y="302"/>
                  </a:lnTo>
                  <a:lnTo>
                    <a:pt x="216" y="283"/>
                  </a:lnTo>
                  <a:lnTo>
                    <a:pt x="170" y="281"/>
                  </a:lnTo>
                  <a:lnTo>
                    <a:pt x="208" y="302"/>
                  </a:lnTo>
                  <a:lnTo>
                    <a:pt x="155" y="314"/>
                  </a:lnTo>
                  <a:lnTo>
                    <a:pt x="72" y="299"/>
                  </a:lnTo>
                  <a:lnTo>
                    <a:pt x="41" y="302"/>
                  </a:lnTo>
                  <a:lnTo>
                    <a:pt x="52" y="192"/>
                  </a:lnTo>
                  <a:lnTo>
                    <a:pt x="2" y="10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" name="Freeform 256"/>
            <p:cNvSpPr>
              <a:spLocks/>
            </p:cNvSpPr>
            <p:nvPr/>
          </p:nvSpPr>
          <p:spPr bwMode="auto">
            <a:xfrm>
              <a:off x="6136204" y="3950676"/>
              <a:ext cx="1169125" cy="447971"/>
            </a:xfrm>
            <a:custGeom>
              <a:avLst/>
              <a:gdLst>
                <a:gd name="T0" fmla="*/ 36 w 588"/>
                <a:gd name="T1" fmla="*/ 96 h 210"/>
                <a:gd name="T2" fmla="*/ 36 w 588"/>
                <a:gd name="T3" fmla="*/ 99 h 210"/>
                <a:gd name="T4" fmla="*/ 26 w 588"/>
                <a:gd name="T5" fmla="*/ 119 h 210"/>
                <a:gd name="T6" fmla="*/ 37 w 588"/>
                <a:gd name="T7" fmla="*/ 145 h 210"/>
                <a:gd name="T8" fmla="*/ 0 w 588"/>
                <a:gd name="T9" fmla="*/ 170 h 210"/>
                <a:gd name="T10" fmla="*/ 9 w 588"/>
                <a:gd name="T11" fmla="*/ 210 h 210"/>
                <a:gd name="T12" fmla="*/ 161 w 588"/>
                <a:gd name="T13" fmla="*/ 197 h 210"/>
                <a:gd name="T14" fmla="*/ 345 w 588"/>
                <a:gd name="T15" fmla="*/ 176 h 210"/>
                <a:gd name="T16" fmla="*/ 436 w 588"/>
                <a:gd name="T17" fmla="*/ 160 h 210"/>
                <a:gd name="T18" fmla="*/ 455 w 588"/>
                <a:gd name="T19" fmla="*/ 106 h 210"/>
                <a:gd name="T20" fmla="*/ 488 w 588"/>
                <a:gd name="T21" fmla="*/ 104 h 210"/>
                <a:gd name="T22" fmla="*/ 588 w 588"/>
                <a:gd name="T23" fmla="*/ 0 h 210"/>
                <a:gd name="T24" fmla="*/ 458 w 588"/>
                <a:gd name="T25" fmla="*/ 27 h 210"/>
                <a:gd name="T26" fmla="*/ 153 w 588"/>
                <a:gd name="T27" fmla="*/ 68 h 210"/>
                <a:gd name="T28" fmla="*/ 156 w 588"/>
                <a:gd name="T29" fmla="*/ 81 h 210"/>
                <a:gd name="T30" fmla="*/ 36 w 588"/>
                <a:gd name="T31" fmla="*/ 9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8" h="210">
                  <a:moveTo>
                    <a:pt x="36" y="96"/>
                  </a:moveTo>
                  <a:lnTo>
                    <a:pt x="36" y="99"/>
                  </a:lnTo>
                  <a:lnTo>
                    <a:pt x="26" y="119"/>
                  </a:lnTo>
                  <a:lnTo>
                    <a:pt x="37" y="145"/>
                  </a:lnTo>
                  <a:lnTo>
                    <a:pt x="0" y="170"/>
                  </a:lnTo>
                  <a:lnTo>
                    <a:pt x="9" y="210"/>
                  </a:lnTo>
                  <a:lnTo>
                    <a:pt x="161" y="197"/>
                  </a:lnTo>
                  <a:lnTo>
                    <a:pt x="345" y="176"/>
                  </a:lnTo>
                  <a:lnTo>
                    <a:pt x="436" y="160"/>
                  </a:lnTo>
                  <a:lnTo>
                    <a:pt x="455" y="106"/>
                  </a:lnTo>
                  <a:lnTo>
                    <a:pt x="488" y="104"/>
                  </a:lnTo>
                  <a:lnTo>
                    <a:pt x="588" y="0"/>
                  </a:lnTo>
                  <a:lnTo>
                    <a:pt x="458" y="27"/>
                  </a:lnTo>
                  <a:lnTo>
                    <a:pt x="153" y="68"/>
                  </a:lnTo>
                  <a:lnTo>
                    <a:pt x="156" y="81"/>
                  </a:lnTo>
                  <a:lnTo>
                    <a:pt x="36" y="9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2" name="Freeform 258"/>
            <p:cNvSpPr>
              <a:spLocks/>
            </p:cNvSpPr>
            <p:nvPr/>
          </p:nvSpPr>
          <p:spPr bwMode="auto">
            <a:xfrm>
              <a:off x="6022871" y="4368782"/>
              <a:ext cx="473217" cy="898077"/>
            </a:xfrm>
            <a:custGeom>
              <a:avLst/>
              <a:gdLst>
                <a:gd name="T0" fmla="*/ 68 w 238"/>
                <a:gd name="T1" fmla="*/ 15 h 421"/>
                <a:gd name="T2" fmla="*/ 32 w 238"/>
                <a:gd name="T3" fmla="*/ 85 h 421"/>
                <a:gd name="T4" fmla="*/ 0 w 238"/>
                <a:gd name="T5" fmla="*/ 133 h 421"/>
                <a:gd name="T6" fmla="*/ 11 w 238"/>
                <a:gd name="T7" fmla="*/ 188 h 421"/>
                <a:gd name="T8" fmla="*/ 48 w 238"/>
                <a:gd name="T9" fmla="*/ 264 h 421"/>
                <a:gd name="T10" fmla="*/ 19 w 238"/>
                <a:gd name="T11" fmla="*/ 339 h 421"/>
                <a:gd name="T12" fmla="*/ 7 w 238"/>
                <a:gd name="T13" fmla="*/ 379 h 421"/>
                <a:gd name="T14" fmla="*/ 147 w 238"/>
                <a:gd name="T15" fmla="*/ 363 h 421"/>
                <a:gd name="T16" fmla="*/ 152 w 238"/>
                <a:gd name="T17" fmla="*/ 415 h 421"/>
                <a:gd name="T18" fmla="*/ 179 w 238"/>
                <a:gd name="T19" fmla="*/ 421 h 421"/>
                <a:gd name="T20" fmla="*/ 187 w 238"/>
                <a:gd name="T21" fmla="*/ 395 h 421"/>
                <a:gd name="T22" fmla="*/ 238 w 238"/>
                <a:gd name="T23" fmla="*/ 386 h 421"/>
                <a:gd name="T24" fmla="*/ 226 w 238"/>
                <a:gd name="T25" fmla="*/ 303 h 421"/>
                <a:gd name="T26" fmla="*/ 224 w 238"/>
                <a:gd name="T27" fmla="*/ 0 h 421"/>
                <a:gd name="T28" fmla="*/ 68 w 238"/>
                <a:gd name="T29" fmla="*/ 1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" h="421">
                  <a:moveTo>
                    <a:pt x="68" y="15"/>
                  </a:moveTo>
                  <a:lnTo>
                    <a:pt x="32" y="85"/>
                  </a:lnTo>
                  <a:lnTo>
                    <a:pt x="0" y="133"/>
                  </a:lnTo>
                  <a:lnTo>
                    <a:pt x="11" y="188"/>
                  </a:lnTo>
                  <a:lnTo>
                    <a:pt x="48" y="264"/>
                  </a:lnTo>
                  <a:lnTo>
                    <a:pt x="19" y="339"/>
                  </a:lnTo>
                  <a:lnTo>
                    <a:pt x="7" y="379"/>
                  </a:lnTo>
                  <a:lnTo>
                    <a:pt x="147" y="363"/>
                  </a:lnTo>
                  <a:lnTo>
                    <a:pt x="152" y="415"/>
                  </a:lnTo>
                  <a:lnTo>
                    <a:pt x="179" y="421"/>
                  </a:lnTo>
                  <a:lnTo>
                    <a:pt x="187" y="395"/>
                  </a:lnTo>
                  <a:lnTo>
                    <a:pt x="238" y="386"/>
                  </a:lnTo>
                  <a:lnTo>
                    <a:pt x="226" y="303"/>
                  </a:lnTo>
                  <a:lnTo>
                    <a:pt x="224" y="0"/>
                  </a:lnTo>
                  <a:lnTo>
                    <a:pt x="68" y="15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3" name="Freeform 260"/>
            <p:cNvSpPr>
              <a:spLocks/>
            </p:cNvSpPr>
            <p:nvPr/>
          </p:nvSpPr>
          <p:spPr bwMode="auto">
            <a:xfrm>
              <a:off x="6470239" y="4328252"/>
              <a:ext cx="540819" cy="898077"/>
            </a:xfrm>
            <a:custGeom>
              <a:avLst/>
              <a:gdLst>
                <a:gd name="T0" fmla="*/ 0 w 272"/>
                <a:gd name="T1" fmla="*/ 22 h 421"/>
                <a:gd name="T2" fmla="*/ 177 w 272"/>
                <a:gd name="T3" fmla="*/ 0 h 421"/>
                <a:gd name="T4" fmla="*/ 233 w 272"/>
                <a:gd name="T5" fmla="*/ 195 h 421"/>
                <a:gd name="T6" fmla="*/ 272 w 272"/>
                <a:gd name="T7" fmla="*/ 226 h 421"/>
                <a:gd name="T8" fmla="*/ 240 w 272"/>
                <a:gd name="T9" fmla="*/ 284 h 421"/>
                <a:gd name="T10" fmla="*/ 271 w 272"/>
                <a:gd name="T11" fmla="*/ 337 h 421"/>
                <a:gd name="T12" fmla="*/ 90 w 272"/>
                <a:gd name="T13" fmla="*/ 357 h 421"/>
                <a:gd name="T14" fmla="*/ 97 w 272"/>
                <a:gd name="T15" fmla="*/ 404 h 421"/>
                <a:gd name="T16" fmla="*/ 71 w 272"/>
                <a:gd name="T17" fmla="*/ 421 h 421"/>
                <a:gd name="T18" fmla="*/ 50 w 272"/>
                <a:gd name="T19" fmla="*/ 361 h 421"/>
                <a:gd name="T20" fmla="*/ 37 w 272"/>
                <a:gd name="T21" fmla="*/ 410 h 421"/>
                <a:gd name="T22" fmla="*/ 15 w 272"/>
                <a:gd name="T23" fmla="*/ 404 h 421"/>
                <a:gd name="T24" fmla="*/ 8 w 272"/>
                <a:gd name="T25" fmla="*/ 356 h 421"/>
                <a:gd name="T26" fmla="*/ 1 w 272"/>
                <a:gd name="T27" fmla="*/ 315 h 421"/>
                <a:gd name="T28" fmla="*/ 0 w 272"/>
                <a:gd name="T29" fmla="*/ 22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421">
                  <a:moveTo>
                    <a:pt x="0" y="22"/>
                  </a:moveTo>
                  <a:lnTo>
                    <a:pt x="177" y="0"/>
                  </a:lnTo>
                  <a:lnTo>
                    <a:pt x="233" y="195"/>
                  </a:lnTo>
                  <a:lnTo>
                    <a:pt x="272" y="226"/>
                  </a:lnTo>
                  <a:lnTo>
                    <a:pt x="240" y="284"/>
                  </a:lnTo>
                  <a:lnTo>
                    <a:pt x="271" y="337"/>
                  </a:lnTo>
                  <a:lnTo>
                    <a:pt x="90" y="357"/>
                  </a:lnTo>
                  <a:lnTo>
                    <a:pt x="97" y="404"/>
                  </a:lnTo>
                  <a:lnTo>
                    <a:pt x="71" y="421"/>
                  </a:lnTo>
                  <a:lnTo>
                    <a:pt x="50" y="361"/>
                  </a:lnTo>
                  <a:lnTo>
                    <a:pt x="37" y="410"/>
                  </a:lnTo>
                  <a:lnTo>
                    <a:pt x="15" y="404"/>
                  </a:lnTo>
                  <a:lnTo>
                    <a:pt x="8" y="356"/>
                  </a:lnTo>
                  <a:lnTo>
                    <a:pt x="1" y="315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4" name="Freeform 264"/>
            <p:cNvSpPr>
              <a:spLocks/>
            </p:cNvSpPr>
            <p:nvPr/>
          </p:nvSpPr>
          <p:spPr bwMode="auto">
            <a:xfrm>
              <a:off x="6651176" y="5002343"/>
              <a:ext cx="1272516" cy="927942"/>
            </a:xfrm>
            <a:custGeom>
              <a:avLst/>
              <a:gdLst>
                <a:gd name="T0" fmla="*/ 0 w 640"/>
                <a:gd name="T1" fmla="*/ 42 h 435"/>
                <a:gd name="T2" fmla="*/ 175 w 640"/>
                <a:gd name="T3" fmla="*/ 24 h 435"/>
                <a:gd name="T4" fmla="*/ 194 w 640"/>
                <a:gd name="T5" fmla="*/ 52 h 435"/>
                <a:gd name="T6" fmla="*/ 383 w 640"/>
                <a:gd name="T7" fmla="*/ 24 h 435"/>
                <a:gd name="T8" fmla="*/ 415 w 640"/>
                <a:gd name="T9" fmla="*/ 47 h 435"/>
                <a:gd name="T10" fmla="*/ 415 w 640"/>
                <a:gd name="T11" fmla="*/ 4 h 435"/>
                <a:gd name="T12" fmla="*/ 413 w 640"/>
                <a:gd name="T13" fmla="*/ 0 h 435"/>
                <a:gd name="T14" fmla="*/ 451 w 640"/>
                <a:gd name="T15" fmla="*/ 3 h 435"/>
                <a:gd name="T16" fmla="*/ 490 w 640"/>
                <a:gd name="T17" fmla="*/ 68 h 435"/>
                <a:gd name="T18" fmla="*/ 555 w 640"/>
                <a:gd name="T19" fmla="*/ 160 h 435"/>
                <a:gd name="T20" fmla="*/ 585 w 640"/>
                <a:gd name="T21" fmla="*/ 239 h 435"/>
                <a:gd name="T22" fmla="*/ 633 w 640"/>
                <a:gd name="T23" fmla="*/ 294 h 435"/>
                <a:gd name="T24" fmla="*/ 640 w 640"/>
                <a:gd name="T25" fmla="*/ 374 h 435"/>
                <a:gd name="T26" fmla="*/ 625 w 640"/>
                <a:gd name="T27" fmla="*/ 422 h 435"/>
                <a:gd name="T28" fmla="*/ 558 w 640"/>
                <a:gd name="T29" fmla="*/ 435 h 435"/>
                <a:gd name="T30" fmla="*/ 547 w 640"/>
                <a:gd name="T31" fmla="*/ 415 h 435"/>
                <a:gd name="T32" fmla="*/ 500 w 640"/>
                <a:gd name="T33" fmla="*/ 386 h 435"/>
                <a:gd name="T34" fmla="*/ 484 w 640"/>
                <a:gd name="T35" fmla="*/ 355 h 435"/>
                <a:gd name="T36" fmla="*/ 471 w 640"/>
                <a:gd name="T37" fmla="*/ 344 h 435"/>
                <a:gd name="T38" fmla="*/ 465 w 640"/>
                <a:gd name="T39" fmla="*/ 316 h 435"/>
                <a:gd name="T40" fmla="*/ 453 w 640"/>
                <a:gd name="T41" fmla="*/ 325 h 435"/>
                <a:gd name="T42" fmla="*/ 415 w 640"/>
                <a:gd name="T43" fmla="*/ 288 h 435"/>
                <a:gd name="T44" fmla="*/ 425 w 640"/>
                <a:gd name="T45" fmla="*/ 254 h 435"/>
                <a:gd name="T46" fmla="*/ 415 w 640"/>
                <a:gd name="T47" fmla="*/ 235 h 435"/>
                <a:gd name="T48" fmla="*/ 405 w 640"/>
                <a:gd name="T49" fmla="*/ 241 h 435"/>
                <a:gd name="T50" fmla="*/ 406 w 640"/>
                <a:gd name="T51" fmla="*/ 261 h 435"/>
                <a:gd name="T52" fmla="*/ 393 w 640"/>
                <a:gd name="T53" fmla="*/ 235 h 435"/>
                <a:gd name="T54" fmla="*/ 394 w 640"/>
                <a:gd name="T55" fmla="*/ 174 h 435"/>
                <a:gd name="T56" fmla="*/ 371 w 640"/>
                <a:gd name="T57" fmla="*/ 138 h 435"/>
                <a:gd name="T58" fmla="*/ 311 w 640"/>
                <a:gd name="T59" fmla="*/ 107 h 435"/>
                <a:gd name="T60" fmla="*/ 281 w 640"/>
                <a:gd name="T61" fmla="*/ 73 h 435"/>
                <a:gd name="T62" fmla="*/ 247 w 640"/>
                <a:gd name="T63" fmla="*/ 70 h 435"/>
                <a:gd name="T64" fmla="*/ 233 w 640"/>
                <a:gd name="T65" fmla="*/ 91 h 435"/>
                <a:gd name="T66" fmla="*/ 184 w 640"/>
                <a:gd name="T67" fmla="*/ 106 h 435"/>
                <a:gd name="T68" fmla="*/ 154 w 640"/>
                <a:gd name="T69" fmla="*/ 91 h 435"/>
                <a:gd name="T70" fmla="*/ 139 w 640"/>
                <a:gd name="T71" fmla="*/ 68 h 435"/>
                <a:gd name="T72" fmla="*/ 46 w 640"/>
                <a:gd name="T73" fmla="*/ 89 h 435"/>
                <a:gd name="T74" fmla="*/ 26 w 640"/>
                <a:gd name="T75" fmla="*/ 72 h 435"/>
                <a:gd name="T76" fmla="*/ 5 w 640"/>
                <a:gd name="T77" fmla="*/ 90 h 435"/>
                <a:gd name="T78" fmla="*/ 0 w 640"/>
                <a:gd name="T79" fmla="*/ 4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0" h="435">
                  <a:moveTo>
                    <a:pt x="0" y="42"/>
                  </a:moveTo>
                  <a:lnTo>
                    <a:pt x="175" y="24"/>
                  </a:lnTo>
                  <a:lnTo>
                    <a:pt x="194" y="52"/>
                  </a:lnTo>
                  <a:lnTo>
                    <a:pt x="383" y="24"/>
                  </a:lnTo>
                  <a:lnTo>
                    <a:pt x="415" y="47"/>
                  </a:lnTo>
                  <a:lnTo>
                    <a:pt x="415" y="4"/>
                  </a:lnTo>
                  <a:lnTo>
                    <a:pt x="413" y="0"/>
                  </a:lnTo>
                  <a:lnTo>
                    <a:pt x="451" y="3"/>
                  </a:lnTo>
                  <a:lnTo>
                    <a:pt x="490" y="68"/>
                  </a:lnTo>
                  <a:lnTo>
                    <a:pt x="555" y="160"/>
                  </a:lnTo>
                  <a:lnTo>
                    <a:pt x="585" y="239"/>
                  </a:lnTo>
                  <a:lnTo>
                    <a:pt x="633" y="294"/>
                  </a:lnTo>
                  <a:lnTo>
                    <a:pt x="640" y="374"/>
                  </a:lnTo>
                  <a:lnTo>
                    <a:pt x="625" y="422"/>
                  </a:lnTo>
                  <a:lnTo>
                    <a:pt x="558" y="435"/>
                  </a:lnTo>
                  <a:lnTo>
                    <a:pt x="547" y="415"/>
                  </a:lnTo>
                  <a:lnTo>
                    <a:pt x="500" y="386"/>
                  </a:lnTo>
                  <a:lnTo>
                    <a:pt x="484" y="355"/>
                  </a:lnTo>
                  <a:lnTo>
                    <a:pt x="471" y="344"/>
                  </a:lnTo>
                  <a:lnTo>
                    <a:pt x="465" y="316"/>
                  </a:lnTo>
                  <a:lnTo>
                    <a:pt x="453" y="325"/>
                  </a:lnTo>
                  <a:lnTo>
                    <a:pt x="415" y="288"/>
                  </a:lnTo>
                  <a:lnTo>
                    <a:pt x="425" y="254"/>
                  </a:lnTo>
                  <a:lnTo>
                    <a:pt x="415" y="235"/>
                  </a:lnTo>
                  <a:lnTo>
                    <a:pt x="405" y="241"/>
                  </a:lnTo>
                  <a:lnTo>
                    <a:pt x="406" y="261"/>
                  </a:lnTo>
                  <a:lnTo>
                    <a:pt x="393" y="235"/>
                  </a:lnTo>
                  <a:lnTo>
                    <a:pt x="394" y="174"/>
                  </a:lnTo>
                  <a:lnTo>
                    <a:pt x="371" y="138"/>
                  </a:lnTo>
                  <a:lnTo>
                    <a:pt x="311" y="107"/>
                  </a:lnTo>
                  <a:lnTo>
                    <a:pt x="281" y="73"/>
                  </a:lnTo>
                  <a:lnTo>
                    <a:pt x="247" y="70"/>
                  </a:lnTo>
                  <a:lnTo>
                    <a:pt x="233" y="91"/>
                  </a:lnTo>
                  <a:lnTo>
                    <a:pt x="184" y="106"/>
                  </a:lnTo>
                  <a:lnTo>
                    <a:pt x="154" y="91"/>
                  </a:lnTo>
                  <a:lnTo>
                    <a:pt x="139" y="68"/>
                  </a:lnTo>
                  <a:lnTo>
                    <a:pt x="46" y="89"/>
                  </a:lnTo>
                  <a:lnTo>
                    <a:pt x="26" y="72"/>
                  </a:lnTo>
                  <a:lnTo>
                    <a:pt x="5" y="9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5" name="Freeform 181"/>
            <p:cNvSpPr>
              <a:spLocks/>
            </p:cNvSpPr>
            <p:nvPr/>
          </p:nvSpPr>
          <p:spPr bwMode="auto">
            <a:xfrm>
              <a:off x="5947315" y="2071328"/>
              <a:ext cx="739650" cy="345578"/>
            </a:xfrm>
            <a:custGeom>
              <a:avLst/>
              <a:gdLst>
                <a:gd name="T0" fmla="*/ 0 w 372"/>
                <a:gd name="T1" fmla="*/ 90 h 162"/>
                <a:gd name="T2" fmla="*/ 84 w 372"/>
                <a:gd name="T3" fmla="*/ 0 h 162"/>
                <a:gd name="T4" fmla="*/ 69 w 372"/>
                <a:gd name="T5" fmla="*/ 37 h 162"/>
                <a:gd name="T6" fmla="*/ 79 w 372"/>
                <a:gd name="T7" fmla="*/ 48 h 162"/>
                <a:gd name="T8" fmla="*/ 107 w 372"/>
                <a:gd name="T9" fmla="*/ 34 h 162"/>
                <a:gd name="T10" fmla="*/ 164 w 372"/>
                <a:gd name="T11" fmla="*/ 56 h 162"/>
                <a:gd name="T12" fmla="*/ 189 w 372"/>
                <a:gd name="T13" fmla="*/ 37 h 162"/>
                <a:gd name="T14" fmla="*/ 264 w 372"/>
                <a:gd name="T15" fmla="*/ 26 h 162"/>
                <a:gd name="T16" fmla="*/ 279 w 372"/>
                <a:gd name="T17" fmla="*/ 49 h 162"/>
                <a:gd name="T18" fmla="*/ 310 w 372"/>
                <a:gd name="T19" fmla="*/ 44 h 162"/>
                <a:gd name="T20" fmla="*/ 368 w 372"/>
                <a:gd name="T21" fmla="*/ 68 h 162"/>
                <a:gd name="T22" fmla="*/ 372 w 372"/>
                <a:gd name="T23" fmla="*/ 85 h 162"/>
                <a:gd name="T24" fmla="*/ 309 w 372"/>
                <a:gd name="T25" fmla="*/ 101 h 162"/>
                <a:gd name="T26" fmla="*/ 290 w 372"/>
                <a:gd name="T27" fmla="*/ 90 h 162"/>
                <a:gd name="T28" fmla="*/ 257 w 372"/>
                <a:gd name="T29" fmla="*/ 94 h 162"/>
                <a:gd name="T30" fmla="*/ 219 w 372"/>
                <a:gd name="T31" fmla="*/ 116 h 162"/>
                <a:gd name="T32" fmla="*/ 204 w 372"/>
                <a:gd name="T33" fmla="*/ 117 h 162"/>
                <a:gd name="T34" fmla="*/ 190 w 372"/>
                <a:gd name="T35" fmla="*/ 101 h 162"/>
                <a:gd name="T36" fmla="*/ 169 w 372"/>
                <a:gd name="T37" fmla="*/ 161 h 162"/>
                <a:gd name="T38" fmla="*/ 145 w 372"/>
                <a:gd name="T39" fmla="*/ 162 h 162"/>
                <a:gd name="T40" fmla="*/ 135 w 372"/>
                <a:gd name="T41" fmla="*/ 139 h 162"/>
                <a:gd name="T42" fmla="*/ 85 w 372"/>
                <a:gd name="T43" fmla="*/ 128 h 162"/>
                <a:gd name="T44" fmla="*/ 61 w 372"/>
                <a:gd name="T45" fmla="*/ 110 h 162"/>
                <a:gd name="T46" fmla="*/ 20 w 372"/>
                <a:gd name="T47" fmla="*/ 116 h 162"/>
                <a:gd name="T48" fmla="*/ 0 w 372"/>
                <a:gd name="T49" fmla="*/ 9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2" h="162">
                  <a:moveTo>
                    <a:pt x="0" y="90"/>
                  </a:moveTo>
                  <a:lnTo>
                    <a:pt x="84" y="0"/>
                  </a:lnTo>
                  <a:lnTo>
                    <a:pt x="69" y="37"/>
                  </a:lnTo>
                  <a:lnTo>
                    <a:pt x="79" y="48"/>
                  </a:lnTo>
                  <a:lnTo>
                    <a:pt x="107" y="34"/>
                  </a:lnTo>
                  <a:lnTo>
                    <a:pt x="164" y="56"/>
                  </a:lnTo>
                  <a:lnTo>
                    <a:pt x="189" y="37"/>
                  </a:lnTo>
                  <a:lnTo>
                    <a:pt x="264" y="26"/>
                  </a:lnTo>
                  <a:lnTo>
                    <a:pt x="279" y="49"/>
                  </a:lnTo>
                  <a:lnTo>
                    <a:pt x="310" y="44"/>
                  </a:lnTo>
                  <a:lnTo>
                    <a:pt x="368" y="68"/>
                  </a:lnTo>
                  <a:lnTo>
                    <a:pt x="372" y="85"/>
                  </a:lnTo>
                  <a:lnTo>
                    <a:pt x="309" y="101"/>
                  </a:lnTo>
                  <a:lnTo>
                    <a:pt x="290" y="90"/>
                  </a:lnTo>
                  <a:lnTo>
                    <a:pt x="257" y="94"/>
                  </a:lnTo>
                  <a:lnTo>
                    <a:pt x="219" y="116"/>
                  </a:lnTo>
                  <a:lnTo>
                    <a:pt x="204" y="117"/>
                  </a:lnTo>
                  <a:lnTo>
                    <a:pt x="190" y="101"/>
                  </a:lnTo>
                  <a:lnTo>
                    <a:pt x="169" y="161"/>
                  </a:lnTo>
                  <a:lnTo>
                    <a:pt x="145" y="162"/>
                  </a:lnTo>
                  <a:lnTo>
                    <a:pt x="135" y="139"/>
                  </a:lnTo>
                  <a:lnTo>
                    <a:pt x="85" y="128"/>
                  </a:lnTo>
                  <a:lnTo>
                    <a:pt x="61" y="110"/>
                  </a:lnTo>
                  <a:lnTo>
                    <a:pt x="20" y="116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6" name="Freeform 185"/>
            <p:cNvSpPr>
              <a:spLocks/>
            </p:cNvSpPr>
            <p:nvPr/>
          </p:nvSpPr>
          <p:spPr bwMode="auto">
            <a:xfrm>
              <a:off x="6460299" y="2316645"/>
              <a:ext cx="530879" cy="774352"/>
            </a:xfrm>
            <a:custGeom>
              <a:avLst/>
              <a:gdLst>
                <a:gd name="T0" fmla="*/ 67 w 267"/>
                <a:gd name="T1" fmla="*/ 16 h 363"/>
                <a:gd name="T2" fmla="*/ 77 w 267"/>
                <a:gd name="T3" fmla="*/ 38 h 363"/>
                <a:gd name="T4" fmla="*/ 59 w 267"/>
                <a:gd name="T5" fmla="*/ 52 h 363"/>
                <a:gd name="T6" fmla="*/ 57 w 267"/>
                <a:gd name="T7" fmla="*/ 110 h 363"/>
                <a:gd name="T8" fmla="*/ 47 w 267"/>
                <a:gd name="T9" fmla="*/ 72 h 363"/>
                <a:gd name="T10" fmla="*/ 8 w 267"/>
                <a:gd name="T11" fmla="*/ 109 h 363"/>
                <a:gd name="T12" fmla="*/ 0 w 267"/>
                <a:gd name="T13" fmla="*/ 213 h 363"/>
                <a:gd name="T14" fmla="*/ 25 w 267"/>
                <a:gd name="T15" fmla="*/ 265 h 363"/>
                <a:gd name="T16" fmla="*/ 27 w 267"/>
                <a:gd name="T17" fmla="*/ 291 h 363"/>
                <a:gd name="T18" fmla="*/ 28 w 267"/>
                <a:gd name="T19" fmla="*/ 312 h 363"/>
                <a:gd name="T20" fmla="*/ 27 w 267"/>
                <a:gd name="T21" fmla="*/ 329 h 363"/>
                <a:gd name="T22" fmla="*/ 22 w 267"/>
                <a:gd name="T23" fmla="*/ 363 h 363"/>
                <a:gd name="T24" fmla="*/ 128 w 267"/>
                <a:gd name="T25" fmla="*/ 357 h 363"/>
                <a:gd name="T26" fmla="*/ 266 w 267"/>
                <a:gd name="T27" fmla="*/ 344 h 363"/>
                <a:gd name="T28" fmla="*/ 241 w 267"/>
                <a:gd name="T29" fmla="*/ 337 h 363"/>
                <a:gd name="T30" fmla="*/ 227 w 267"/>
                <a:gd name="T31" fmla="*/ 320 h 363"/>
                <a:gd name="T32" fmla="*/ 248 w 267"/>
                <a:gd name="T33" fmla="*/ 304 h 363"/>
                <a:gd name="T34" fmla="*/ 248 w 267"/>
                <a:gd name="T35" fmla="*/ 284 h 363"/>
                <a:gd name="T36" fmla="*/ 239 w 267"/>
                <a:gd name="T37" fmla="*/ 266 h 363"/>
                <a:gd name="T38" fmla="*/ 248 w 267"/>
                <a:gd name="T39" fmla="*/ 253 h 363"/>
                <a:gd name="T40" fmla="*/ 267 w 267"/>
                <a:gd name="T41" fmla="*/ 254 h 363"/>
                <a:gd name="T42" fmla="*/ 264 w 267"/>
                <a:gd name="T43" fmla="*/ 205 h 363"/>
                <a:gd name="T44" fmla="*/ 259 w 267"/>
                <a:gd name="T45" fmla="*/ 174 h 363"/>
                <a:gd name="T46" fmla="*/ 247 w 267"/>
                <a:gd name="T47" fmla="*/ 155 h 363"/>
                <a:gd name="T48" fmla="*/ 235 w 267"/>
                <a:gd name="T49" fmla="*/ 143 h 363"/>
                <a:gd name="T50" fmla="*/ 219 w 267"/>
                <a:gd name="T51" fmla="*/ 140 h 363"/>
                <a:gd name="T52" fmla="*/ 203 w 267"/>
                <a:gd name="T53" fmla="*/ 140 h 363"/>
                <a:gd name="T54" fmla="*/ 185 w 267"/>
                <a:gd name="T55" fmla="*/ 165 h 363"/>
                <a:gd name="T56" fmla="*/ 174 w 267"/>
                <a:gd name="T57" fmla="*/ 172 h 363"/>
                <a:gd name="T58" fmla="*/ 166 w 267"/>
                <a:gd name="T59" fmla="*/ 174 h 363"/>
                <a:gd name="T60" fmla="*/ 157 w 267"/>
                <a:gd name="T61" fmla="*/ 171 h 363"/>
                <a:gd name="T62" fmla="*/ 155 w 267"/>
                <a:gd name="T63" fmla="*/ 159 h 363"/>
                <a:gd name="T64" fmla="*/ 157 w 267"/>
                <a:gd name="T65" fmla="*/ 152 h 363"/>
                <a:gd name="T66" fmla="*/ 165 w 267"/>
                <a:gd name="T67" fmla="*/ 143 h 363"/>
                <a:gd name="T68" fmla="*/ 172 w 267"/>
                <a:gd name="T69" fmla="*/ 140 h 363"/>
                <a:gd name="T70" fmla="*/ 179 w 267"/>
                <a:gd name="T71" fmla="*/ 139 h 363"/>
                <a:gd name="T72" fmla="*/ 179 w 267"/>
                <a:gd name="T73" fmla="*/ 124 h 363"/>
                <a:gd name="T74" fmla="*/ 200 w 267"/>
                <a:gd name="T75" fmla="*/ 110 h 363"/>
                <a:gd name="T76" fmla="*/ 179 w 267"/>
                <a:gd name="T77" fmla="*/ 62 h 363"/>
                <a:gd name="T78" fmla="*/ 179 w 267"/>
                <a:gd name="T79" fmla="*/ 39 h 363"/>
                <a:gd name="T80" fmla="*/ 147 w 267"/>
                <a:gd name="T81" fmla="*/ 30 h 363"/>
                <a:gd name="T82" fmla="*/ 97 w 267"/>
                <a:gd name="T83" fmla="*/ 0 h 363"/>
                <a:gd name="T84" fmla="*/ 67 w 267"/>
                <a:gd name="T85" fmla="*/ 16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" h="363">
                  <a:moveTo>
                    <a:pt x="67" y="16"/>
                  </a:moveTo>
                  <a:lnTo>
                    <a:pt x="77" y="38"/>
                  </a:lnTo>
                  <a:lnTo>
                    <a:pt x="59" y="52"/>
                  </a:lnTo>
                  <a:lnTo>
                    <a:pt x="57" y="110"/>
                  </a:lnTo>
                  <a:lnTo>
                    <a:pt x="47" y="72"/>
                  </a:lnTo>
                  <a:lnTo>
                    <a:pt x="8" y="109"/>
                  </a:lnTo>
                  <a:lnTo>
                    <a:pt x="0" y="213"/>
                  </a:lnTo>
                  <a:lnTo>
                    <a:pt x="25" y="265"/>
                  </a:lnTo>
                  <a:lnTo>
                    <a:pt x="27" y="291"/>
                  </a:lnTo>
                  <a:lnTo>
                    <a:pt x="28" y="312"/>
                  </a:lnTo>
                  <a:lnTo>
                    <a:pt x="27" y="329"/>
                  </a:lnTo>
                  <a:lnTo>
                    <a:pt x="22" y="363"/>
                  </a:lnTo>
                  <a:lnTo>
                    <a:pt x="128" y="357"/>
                  </a:lnTo>
                  <a:lnTo>
                    <a:pt x="266" y="344"/>
                  </a:lnTo>
                  <a:lnTo>
                    <a:pt x="241" y="337"/>
                  </a:lnTo>
                  <a:lnTo>
                    <a:pt x="227" y="320"/>
                  </a:lnTo>
                  <a:lnTo>
                    <a:pt x="248" y="304"/>
                  </a:lnTo>
                  <a:lnTo>
                    <a:pt x="248" y="284"/>
                  </a:lnTo>
                  <a:lnTo>
                    <a:pt x="239" y="266"/>
                  </a:lnTo>
                  <a:lnTo>
                    <a:pt x="248" y="253"/>
                  </a:lnTo>
                  <a:lnTo>
                    <a:pt x="267" y="254"/>
                  </a:lnTo>
                  <a:lnTo>
                    <a:pt x="264" y="205"/>
                  </a:lnTo>
                  <a:lnTo>
                    <a:pt x="259" y="174"/>
                  </a:lnTo>
                  <a:lnTo>
                    <a:pt x="247" y="155"/>
                  </a:lnTo>
                  <a:lnTo>
                    <a:pt x="235" y="143"/>
                  </a:lnTo>
                  <a:lnTo>
                    <a:pt x="219" y="140"/>
                  </a:lnTo>
                  <a:lnTo>
                    <a:pt x="203" y="140"/>
                  </a:lnTo>
                  <a:lnTo>
                    <a:pt x="185" y="165"/>
                  </a:lnTo>
                  <a:lnTo>
                    <a:pt x="174" y="172"/>
                  </a:lnTo>
                  <a:lnTo>
                    <a:pt x="166" y="174"/>
                  </a:lnTo>
                  <a:lnTo>
                    <a:pt x="157" y="171"/>
                  </a:lnTo>
                  <a:lnTo>
                    <a:pt x="155" y="159"/>
                  </a:lnTo>
                  <a:lnTo>
                    <a:pt x="157" y="152"/>
                  </a:lnTo>
                  <a:lnTo>
                    <a:pt x="165" y="143"/>
                  </a:lnTo>
                  <a:lnTo>
                    <a:pt x="172" y="140"/>
                  </a:lnTo>
                  <a:lnTo>
                    <a:pt x="179" y="139"/>
                  </a:lnTo>
                  <a:lnTo>
                    <a:pt x="179" y="124"/>
                  </a:lnTo>
                  <a:lnTo>
                    <a:pt x="200" y="110"/>
                  </a:lnTo>
                  <a:lnTo>
                    <a:pt x="179" y="62"/>
                  </a:lnTo>
                  <a:lnTo>
                    <a:pt x="179" y="39"/>
                  </a:lnTo>
                  <a:lnTo>
                    <a:pt x="147" y="30"/>
                  </a:lnTo>
                  <a:lnTo>
                    <a:pt x="97" y="0"/>
                  </a:lnTo>
                  <a:lnTo>
                    <a:pt x="67" y="1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7" name="Freeform 187"/>
            <p:cNvSpPr>
              <a:spLocks/>
            </p:cNvSpPr>
            <p:nvPr/>
          </p:nvSpPr>
          <p:spPr bwMode="auto">
            <a:xfrm>
              <a:off x="5879713" y="3001403"/>
              <a:ext cx="578598" cy="1019669"/>
            </a:xfrm>
            <a:custGeom>
              <a:avLst/>
              <a:gdLst>
                <a:gd name="T0" fmla="*/ 54 w 291"/>
                <a:gd name="T1" fmla="*/ 25 h 478"/>
                <a:gd name="T2" fmla="*/ 222 w 291"/>
                <a:gd name="T3" fmla="*/ 0 h 478"/>
                <a:gd name="T4" fmla="*/ 246 w 291"/>
                <a:gd name="T5" fmla="*/ 57 h 478"/>
                <a:gd name="T6" fmla="*/ 280 w 291"/>
                <a:gd name="T7" fmla="*/ 303 h 478"/>
                <a:gd name="T8" fmla="*/ 291 w 291"/>
                <a:gd name="T9" fmla="*/ 336 h 478"/>
                <a:gd name="T10" fmla="*/ 264 w 291"/>
                <a:gd name="T11" fmla="*/ 401 h 478"/>
                <a:gd name="T12" fmla="*/ 264 w 291"/>
                <a:gd name="T13" fmla="*/ 447 h 478"/>
                <a:gd name="T14" fmla="*/ 237 w 291"/>
                <a:gd name="T15" fmla="*/ 441 h 478"/>
                <a:gd name="T16" fmla="*/ 238 w 291"/>
                <a:gd name="T17" fmla="*/ 478 h 478"/>
                <a:gd name="T18" fmla="*/ 206 w 291"/>
                <a:gd name="T19" fmla="*/ 465 h 478"/>
                <a:gd name="T20" fmla="*/ 189 w 291"/>
                <a:gd name="T21" fmla="*/ 469 h 478"/>
                <a:gd name="T22" fmla="*/ 166 w 291"/>
                <a:gd name="T23" fmla="*/ 466 h 478"/>
                <a:gd name="T24" fmla="*/ 148 w 291"/>
                <a:gd name="T25" fmla="*/ 408 h 478"/>
                <a:gd name="T26" fmla="*/ 114 w 291"/>
                <a:gd name="T27" fmla="*/ 390 h 478"/>
                <a:gd name="T28" fmla="*/ 114 w 291"/>
                <a:gd name="T29" fmla="*/ 328 h 478"/>
                <a:gd name="T30" fmla="*/ 81 w 291"/>
                <a:gd name="T31" fmla="*/ 336 h 478"/>
                <a:gd name="T32" fmla="*/ 62 w 291"/>
                <a:gd name="T33" fmla="*/ 290 h 478"/>
                <a:gd name="T34" fmla="*/ 0 w 291"/>
                <a:gd name="T35" fmla="*/ 238 h 478"/>
                <a:gd name="T36" fmla="*/ 45 w 291"/>
                <a:gd name="T37" fmla="*/ 155 h 478"/>
                <a:gd name="T38" fmla="*/ 32 w 291"/>
                <a:gd name="T39" fmla="*/ 116 h 478"/>
                <a:gd name="T40" fmla="*/ 76 w 291"/>
                <a:gd name="T41" fmla="*/ 109 h 478"/>
                <a:gd name="T42" fmla="*/ 81 w 291"/>
                <a:gd name="T43" fmla="*/ 54 h 478"/>
                <a:gd name="T44" fmla="*/ 54 w 291"/>
                <a:gd name="T45" fmla="*/ 25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1" h="478">
                  <a:moveTo>
                    <a:pt x="54" y="25"/>
                  </a:moveTo>
                  <a:lnTo>
                    <a:pt x="222" y="0"/>
                  </a:lnTo>
                  <a:lnTo>
                    <a:pt x="246" y="57"/>
                  </a:lnTo>
                  <a:lnTo>
                    <a:pt x="280" y="303"/>
                  </a:lnTo>
                  <a:lnTo>
                    <a:pt x="291" y="336"/>
                  </a:lnTo>
                  <a:lnTo>
                    <a:pt x="264" y="401"/>
                  </a:lnTo>
                  <a:lnTo>
                    <a:pt x="264" y="447"/>
                  </a:lnTo>
                  <a:lnTo>
                    <a:pt x="237" y="441"/>
                  </a:lnTo>
                  <a:lnTo>
                    <a:pt x="238" y="478"/>
                  </a:lnTo>
                  <a:lnTo>
                    <a:pt x="206" y="465"/>
                  </a:lnTo>
                  <a:lnTo>
                    <a:pt x="189" y="469"/>
                  </a:lnTo>
                  <a:lnTo>
                    <a:pt x="166" y="466"/>
                  </a:lnTo>
                  <a:lnTo>
                    <a:pt x="148" y="408"/>
                  </a:lnTo>
                  <a:lnTo>
                    <a:pt x="114" y="390"/>
                  </a:lnTo>
                  <a:lnTo>
                    <a:pt x="114" y="328"/>
                  </a:lnTo>
                  <a:lnTo>
                    <a:pt x="81" y="336"/>
                  </a:lnTo>
                  <a:lnTo>
                    <a:pt x="62" y="290"/>
                  </a:lnTo>
                  <a:lnTo>
                    <a:pt x="0" y="238"/>
                  </a:lnTo>
                  <a:lnTo>
                    <a:pt x="45" y="155"/>
                  </a:lnTo>
                  <a:lnTo>
                    <a:pt x="32" y="116"/>
                  </a:lnTo>
                  <a:lnTo>
                    <a:pt x="76" y="109"/>
                  </a:lnTo>
                  <a:lnTo>
                    <a:pt x="81" y="54"/>
                  </a:lnTo>
                  <a:lnTo>
                    <a:pt x="54" y="25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8" name="Freeform 191"/>
            <p:cNvSpPr>
              <a:spLocks/>
            </p:cNvSpPr>
            <p:nvPr/>
          </p:nvSpPr>
          <p:spPr bwMode="auto">
            <a:xfrm>
              <a:off x="6716790" y="2920341"/>
              <a:ext cx="578598" cy="701823"/>
            </a:xfrm>
            <a:custGeom>
              <a:avLst/>
              <a:gdLst>
                <a:gd name="T0" fmla="*/ 0 w 291"/>
                <a:gd name="T1" fmla="*/ 72 h 329"/>
                <a:gd name="T2" fmla="*/ 132 w 291"/>
                <a:gd name="T3" fmla="*/ 59 h 329"/>
                <a:gd name="T4" fmla="*/ 159 w 291"/>
                <a:gd name="T5" fmla="*/ 64 h 329"/>
                <a:gd name="T6" fmla="*/ 220 w 291"/>
                <a:gd name="T7" fmla="*/ 38 h 329"/>
                <a:gd name="T8" fmla="*/ 234 w 291"/>
                <a:gd name="T9" fmla="*/ 11 h 329"/>
                <a:gd name="T10" fmla="*/ 271 w 291"/>
                <a:gd name="T11" fmla="*/ 0 h 329"/>
                <a:gd name="T12" fmla="*/ 291 w 291"/>
                <a:gd name="T13" fmla="*/ 122 h 329"/>
                <a:gd name="T14" fmla="*/ 276 w 291"/>
                <a:gd name="T15" fmla="*/ 136 h 329"/>
                <a:gd name="T16" fmla="*/ 281 w 291"/>
                <a:gd name="T17" fmla="*/ 224 h 329"/>
                <a:gd name="T18" fmla="*/ 251 w 291"/>
                <a:gd name="T19" fmla="*/ 231 h 329"/>
                <a:gd name="T20" fmla="*/ 234 w 291"/>
                <a:gd name="T21" fmla="*/ 280 h 329"/>
                <a:gd name="T22" fmla="*/ 212 w 291"/>
                <a:gd name="T23" fmla="*/ 273 h 329"/>
                <a:gd name="T24" fmla="*/ 205 w 291"/>
                <a:gd name="T25" fmla="*/ 329 h 329"/>
                <a:gd name="T26" fmla="*/ 172 w 291"/>
                <a:gd name="T27" fmla="*/ 306 h 329"/>
                <a:gd name="T28" fmla="*/ 107 w 291"/>
                <a:gd name="T29" fmla="*/ 321 h 329"/>
                <a:gd name="T30" fmla="*/ 80 w 291"/>
                <a:gd name="T31" fmla="*/ 300 h 329"/>
                <a:gd name="T32" fmla="*/ 43 w 291"/>
                <a:gd name="T33" fmla="*/ 299 h 329"/>
                <a:gd name="T34" fmla="*/ 24 w 291"/>
                <a:gd name="T35" fmla="*/ 205 h 329"/>
                <a:gd name="T36" fmla="*/ 0 w 291"/>
                <a:gd name="T37" fmla="*/ 72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1" h="329">
                  <a:moveTo>
                    <a:pt x="0" y="72"/>
                  </a:moveTo>
                  <a:lnTo>
                    <a:pt x="132" y="59"/>
                  </a:lnTo>
                  <a:lnTo>
                    <a:pt x="159" y="64"/>
                  </a:lnTo>
                  <a:lnTo>
                    <a:pt x="220" y="38"/>
                  </a:lnTo>
                  <a:lnTo>
                    <a:pt x="234" y="11"/>
                  </a:lnTo>
                  <a:lnTo>
                    <a:pt x="271" y="0"/>
                  </a:lnTo>
                  <a:lnTo>
                    <a:pt x="291" y="122"/>
                  </a:lnTo>
                  <a:lnTo>
                    <a:pt x="276" y="136"/>
                  </a:lnTo>
                  <a:lnTo>
                    <a:pt x="281" y="224"/>
                  </a:lnTo>
                  <a:lnTo>
                    <a:pt x="251" y="231"/>
                  </a:lnTo>
                  <a:lnTo>
                    <a:pt x="234" y="280"/>
                  </a:lnTo>
                  <a:lnTo>
                    <a:pt x="212" y="273"/>
                  </a:lnTo>
                  <a:lnTo>
                    <a:pt x="205" y="329"/>
                  </a:lnTo>
                  <a:lnTo>
                    <a:pt x="172" y="306"/>
                  </a:lnTo>
                  <a:lnTo>
                    <a:pt x="107" y="321"/>
                  </a:lnTo>
                  <a:lnTo>
                    <a:pt x="80" y="300"/>
                  </a:lnTo>
                  <a:lnTo>
                    <a:pt x="43" y="299"/>
                  </a:lnTo>
                  <a:lnTo>
                    <a:pt x="24" y="205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9" name="Freeform 193"/>
            <p:cNvSpPr>
              <a:spLocks/>
            </p:cNvSpPr>
            <p:nvPr/>
          </p:nvSpPr>
          <p:spPr bwMode="auto">
            <a:xfrm>
              <a:off x="6193865" y="3528458"/>
              <a:ext cx="1016025" cy="650615"/>
            </a:xfrm>
            <a:custGeom>
              <a:avLst/>
              <a:gdLst>
                <a:gd name="T0" fmla="*/ 0 w 511"/>
                <a:gd name="T1" fmla="*/ 281 h 281"/>
                <a:gd name="T2" fmla="*/ 123 w 511"/>
                <a:gd name="T3" fmla="*/ 263 h 281"/>
                <a:gd name="T4" fmla="*/ 123 w 511"/>
                <a:gd name="T5" fmla="*/ 251 h 281"/>
                <a:gd name="T6" fmla="*/ 425 w 511"/>
                <a:gd name="T7" fmla="*/ 211 h 281"/>
                <a:gd name="T8" fmla="*/ 430 w 511"/>
                <a:gd name="T9" fmla="*/ 189 h 281"/>
                <a:gd name="T10" fmla="*/ 473 w 511"/>
                <a:gd name="T11" fmla="*/ 173 h 281"/>
                <a:gd name="T12" fmla="*/ 478 w 511"/>
                <a:gd name="T13" fmla="*/ 151 h 281"/>
                <a:gd name="T14" fmla="*/ 497 w 511"/>
                <a:gd name="T15" fmla="*/ 143 h 281"/>
                <a:gd name="T16" fmla="*/ 511 w 511"/>
                <a:gd name="T17" fmla="*/ 110 h 281"/>
                <a:gd name="T18" fmla="*/ 470 w 511"/>
                <a:gd name="T19" fmla="*/ 76 h 281"/>
                <a:gd name="T20" fmla="*/ 462 w 511"/>
                <a:gd name="T21" fmla="*/ 30 h 281"/>
                <a:gd name="T22" fmla="*/ 430 w 511"/>
                <a:gd name="T23" fmla="*/ 8 h 281"/>
                <a:gd name="T24" fmla="*/ 362 w 511"/>
                <a:gd name="T25" fmla="*/ 21 h 281"/>
                <a:gd name="T26" fmla="*/ 331 w 511"/>
                <a:gd name="T27" fmla="*/ 1 h 281"/>
                <a:gd name="T28" fmla="*/ 301 w 511"/>
                <a:gd name="T29" fmla="*/ 0 h 281"/>
                <a:gd name="T30" fmla="*/ 307 w 511"/>
                <a:gd name="T31" fmla="*/ 30 h 281"/>
                <a:gd name="T32" fmla="*/ 265 w 511"/>
                <a:gd name="T33" fmla="*/ 46 h 281"/>
                <a:gd name="T34" fmla="*/ 238 w 511"/>
                <a:gd name="T35" fmla="*/ 117 h 281"/>
                <a:gd name="T36" fmla="*/ 200 w 511"/>
                <a:gd name="T37" fmla="*/ 105 h 281"/>
                <a:gd name="T38" fmla="*/ 154 w 511"/>
                <a:gd name="T39" fmla="*/ 132 h 281"/>
                <a:gd name="T40" fmla="*/ 96 w 511"/>
                <a:gd name="T41" fmla="*/ 141 h 281"/>
                <a:gd name="T42" fmla="*/ 96 w 511"/>
                <a:gd name="T43" fmla="*/ 181 h 281"/>
                <a:gd name="T44" fmla="*/ 70 w 511"/>
                <a:gd name="T45" fmla="*/ 180 h 281"/>
                <a:gd name="T46" fmla="*/ 71 w 511"/>
                <a:gd name="T47" fmla="*/ 214 h 281"/>
                <a:gd name="T48" fmla="*/ 40 w 511"/>
                <a:gd name="T49" fmla="*/ 201 h 281"/>
                <a:gd name="T50" fmla="*/ 23 w 511"/>
                <a:gd name="T51" fmla="*/ 208 h 281"/>
                <a:gd name="T52" fmla="*/ 38 w 511"/>
                <a:gd name="T53" fmla="*/ 230 h 281"/>
                <a:gd name="T54" fmla="*/ 7 w 511"/>
                <a:gd name="T55" fmla="*/ 262 h 281"/>
                <a:gd name="T56" fmla="*/ 0 w 511"/>
                <a:gd name="T57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1" h="281">
                  <a:moveTo>
                    <a:pt x="0" y="281"/>
                  </a:moveTo>
                  <a:lnTo>
                    <a:pt x="123" y="263"/>
                  </a:lnTo>
                  <a:lnTo>
                    <a:pt x="123" y="251"/>
                  </a:lnTo>
                  <a:lnTo>
                    <a:pt x="425" y="211"/>
                  </a:lnTo>
                  <a:lnTo>
                    <a:pt x="430" y="189"/>
                  </a:lnTo>
                  <a:lnTo>
                    <a:pt x="473" y="173"/>
                  </a:lnTo>
                  <a:lnTo>
                    <a:pt x="478" y="151"/>
                  </a:lnTo>
                  <a:lnTo>
                    <a:pt x="497" y="143"/>
                  </a:lnTo>
                  <a:lnTo>
                    <a:pt x="511" y="110"/>
                  </a:lnTo>
                  <a:lnTo>
                    <a:pt x="470" y="76"/>
                  </a:lnTo>
                  <a:lnTo>
                    <a:pt x="462" y="30"/>
                  </a:lnTo>
                  <a:lnTo>
                    <a:pt x="430" y="8"/>
                  </a:lnTo>
                  <a:lnTo>
                    <a:pt x="362" y="21"/>
                  </a:lnTo>
                  <a:lnTo>
                    <a:pt x="331" y="1"/>
                  </a:lnTo>
                  <a:lnTo>
                    <a:pt x="301" y="0"/>
                  </a:lnTo>
                  <a:lnTo>
                    <a:pt x="307" y="30"/>
                  </a:lnTo>
                  <a:lnTo>
                    <a:pt x="265" y="46"/>
                  </a:lnTo>
                  <a:lnTo>
                    <a:pt x="238" y="117"/>
                  </a:lnTo>
                  <a:lnTo>
                    <a:pt x="200" y="105"/>
                  </a:lnTo>
                  <a:lnTo>
                    <a:pt x="154" y="132"/>
                  </a:lnTo>
                  <a:lnTo>
                    <a:pt x="96" y="141"/>
                  </a:lnTo>
                  <a:lnTo>
                    <a:pt x="96" y="181"/>
                  </a:lnTo>
                  <a:lnTo>
                    <a:pt x="70" y="180"/>
                  </a:lnTo>
                  <a:lnTo>
                    <a:pt x="71" y="214"/>
                  </a:lnTo>
                  <a:lnTo>
                    <a:pt x="40" y="201"/>
                  </a:lnTo>
                  <a:lnTo>
                    <a:pt x="23" y="208"/>
                  </a:lnTo>
                  <a:lnTo>
                    <a:pt x="38" y="230"/>
                  </a:lnTo>
                  <a:lnTo>
                    <a:pt x="7" y="262"/>
                  </a:lnTo>
                  <a:lnTo>
                    <a:pt x="0" y="281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7003106" y="3767220"/>
              <a:ext cx="1169125" cy="558898"/>
            </a:xfrm>
            <a:custGeom>
              <a:avLst/>
              <a:gdLst>
                <a:gd name="T0" fmla="*/ 20 w 588"/>
                <a:gd name="T1" fmla="*/ 193 h 262"/>
                <a:gd name="T2" fmla="*/ 0 w 588"/>
                <a:gd name="T3" fmla="*/ 249 h 262"/>
                <a:gd name="T4" fmla="*/ 76 w 588"/>
                <a:gd name="T5" fmla="*/ 242 h 262"/>
                <a:gd name="T6" fmla="*/ 106 w 588"/>
                <a:gd name="T7" fmla="*/ 216 h 262"/>
                <a:gd name="T8" fmla="*/ 210 w 588"/>
                <a:gd name="T9" fmla="*/ 189 h 262"/>
                <a:gd name="T10" fmla="*/ 238 w 588"/>
                <a:gd name="T11" fmla="*/ 204 h 262"/>
                <a:gd name="T12" fmla="*/ 307 w 588"/>
                <a:gd name="T13" fmla="*/ 193 h 262"/>
                <a:gd name="T14" fmla="*/ 307 w 588"/>
                <a:gd name="T15" fmla="*/ 197 h 262"/>
                <a:gd name="T16" fmla="*/ 409 w 588"/>
                <a:gd name="T17" fmla="*/ 262 h 262"/>
                <a:gd name="T18" fmla="*/ 468 w 588"/>
                <a:gd name="T19" fmla="*/ 243 h 262"/>
                <a:gd name="T20" fmla="*/ 501 w 588"/>
                <a:gd name="T21" fmla="*/ 171 h 262"/>
                <a:gd name="T22" fmla="*/ 560 w 588"/>
                <a:gd name="T23" fmla="*/ 150 h 262"/>
                <a:gd name="T24" fmla="*/ 588 w 588"/>
                <a:gd name="T25" fmla="*/ 98 h 262"/>
                <a:gd name="T26" fmla="*/ 586 w 588"/>
                <a:gd name="T27" fmla="*/ 34 h 262"/>
                <a:gd name="T28" fmla="*/ 578 w 588"/>
                <a:gd name="T29" fmla="*/ 87 h 262"/>
                <a:gd name="T30" fmla="*/ 547 w 588"/>
                <a:gd name="T31" fmla="*/ 131 h 262"/>
                <a:gd name="T32" fmla="*/ 534 w 588"/>
                <a:gd name="T33" fmla="*/ 128 h 262"/>
                <a:gd name="T34" fmla="*/ 490 w 588"/>
                <a:gd name="T35" fmla="*/ 139 h 262"/>
                <a:gd name="T36" fmla="*/ 490 w 588"/>
                <a:gd name="T37" fmla="*/ 125 h 262"/>
                <a:gd name="T38" fmla="*/ 534 w 588"/>
                <a:gd name="T39" fmla="*/ 111 h 262"/>
                <a:gd name="T40" fmla="*/ 494 w 588"/>
                <a:gd name="T41" fmla="*/ 106 h 262"/>
                <a:gd name="T42" fmla="*/ 539 w 588"/>
                <a:gd name="T43" fmla="*/ 92 h 262"/>
                <a:gd name="T44" fmla="*/ 556 w 588"/>
                <a:gd name="T45" fmla="*/ 99 h 262"/>
                <a:gd name="T46" fmla="*/ 565 w 588"/>
                <a:gd name="T47" fmla="*/ 49 h 262"/>
                <a:gd name="T48" fmla="*/ 554 w 588"/>
                <a:gd name="T49" fmla="*/ 37 h 262"/>
                <a:gd name="T50" fmla="*/ 500 w 588"/>
                <a:gd name="T51" fmla="*/ 57 h 262"/>
                <a:gd name="T52" fmla="*/ 501 w 588"/>
                <a:gd name="T53" fmla="*/ 26 h 262"/>
                <a:gd name="T54" fmla="*/ 523 w 588"/>
                <a:gd name="T55" fmla="*/ 35 h 262"/>
                <a:gd name="T56" fmla="*/ 554 w 588"/>
                <a:gd name="T57" fmla="*/ 12 h 262"/>
                <a:gd name="T58" fmla="*/ 537 w 588"/>
                <a:gd name="T59" fmla="*/ 0 h 262"/>
                <a:gd name="T60" fmla="*/ 363 w 588"/>
                <a:gd name="T61" fmla="*/ 41 h 262"/>
                <a:gd name="T62" fmla="*/ 147 w 588"/>
                <a:gd name="T63" fmla="*/ 85 h 262"/>
                <a:gd name="T64" fmla="*/ 49 w 588"/>
                <a:gd name="T65" fmla="*/ 192 h 262"/>
                <a:gd name="T66" fmla="*/ 20 w 588"/>
                <a:gd name="T67" fmla="*/ 19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8" h="262">
                  <a:moveTo>
                    <a:pt x="20" y="193"/>
                  </a:moveTo>
                  <a:lnTo>
                    <a:pt x="0" y="249"/>
                  </a:lnTo>
                  <a:lnTo>
                    <a:pt x="76" y="242"/>
                  </a:lnTo>
                  <a:lnTo>
                    <a:pt x="106" y="216"/>
                  </a:lnTo>
                  <a:lnTo>
                    <a:pt x="210" y="189"/>
                  </a:lnTo>
                  <a:lnTo>
                    <a:pt x="238" y="204"/>
                  </a:lnTo>
                  <a:lnTo>
                    <a:pt x="307" y="193"/>
                  </a:lnTo>
                  <a:lnTo>
                    <a:pt x="307" y="197"/>
                  </a:lnTo>
                  <a:lnTo>
                    <a:pt x="409" y="262"/>
                  </a:lnTo>
                  <a:lnTo>
                    <a:pt x="468" y="243"/>
                  </a:lnTo>
                  <a:lnTo>
                    <a:pt x="501" y="171"/>
                  </a:lnTo>
                  <a:lnTo>
                    <a:pt x="560" y="150"/>
                  </a:lnTo>
                  <a:lnTo>
                    <a:pt x="588" y="98"/>
                  </a:lnTo>
                  <a:lnTo>
                    <a:pt x="586" y="34"/>
                  </a:lnTo>
                  <a:lnTo>
                    <a:pt x="578" y="87"/>
                  </a:lnTo>
                  <a:lnTo>
                    <a:pt x="547" y="131"/>
                  </a:lnTo>
                  <a:lnTo>
                    <a:pt x="534" y="128"/>
                  </a:lnTo>
                  <a:lnTo>
                    <a:pt x="490" y="139"/>
                  </a:lnTo>
                  <a:lnTo>
                    <a:pt x="490" y="125"/>
                  </a:lnTo>
                  <a:lnTo>
                    <a:pt x="534" y="111"/>
                  </a:lnTo>
                  <a:lnTo>
                    <a:pt x="494" y="106"/>
                  </a:lnTo>
                  <a:lnTo>
                    <a:pt x="539" y="92"/>
                  </a:lnTo>
                  <a:lnTo>
                    <a:pt x="556" y="99"/>
                  </a:lnTo>
                  <a:lnTo>
                    <a:pt x="565" y="49"/>
                  </a:lnTo>
                  <a:lnTo>
                    <a:pt x="554" y="37"/>
                  </a:lnTo>
                  <a:lnTo>
                    <a:pt x="500" y="57"/>
                  </a:lnTo>
                  <a:lnTo>
                    <a:pt x="501" y="26"/>
                  </a:lnTo>
                  <a:lnTo>
                    <a:pt x="523" y="35"/>
                  </a:lnTo>
                  <a:lnTo>
                    <a:pt x="554" y="12"/>
                  </a:lnTo>
                  <a:lnTo>
                    <a:pt x="537" y="0"/>
                  </a:lnTo>
                  <a:lnTo>
                    <a:pt x="363" y="41"/>
                  </a:lnTo>
                  <a:lnTo>
                    <a:pt x="147" y="85"/>
                  </a:lnTo>
                  <a:lnTo>
                    <a:pt x="49" y="192"/>
                  </a:lnTo>
                  <a:lnTo>
                    <a:pt x="20" y="193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1" name="Freeform 201"/>
            <p:cNvSpPr>
              <a:spLocks/>
            </p:cNvSpPr>
            <p:nvPr/>
          </p:nvSpPr>
          <p:spPr bwMode="auto">
            <a:xfrm>
              <a:off x="7116440" y="3174191"/>
              <a:ext cx="588539" cy="663425"/>
            </a:xfrm>
            <a:custGeom>
              <a:avLst/>
              <a:gdLst>
                <a:gd name="T0" fmla="*/ 30 w 296"/>
                <a:gd name="T1" fmla="*/ 163 h 311"/>
                <a:gd name="T2" fmla="*/ 7 w 296"/>
                <a:gd name="T3" fmla="*/ 155 h 311"/>
                <a:gd name="T4" fmla="*/ 0 w 296"/>
                <a:gd name="T5" fmla="*/ 205 h 311"/>
                <a:gd name="T6" fmla="*/ 7 w 296"/>
                <a:gd name="T7" fmla="*/ 257 h 311"/>
                <a:gd name="T8" fmla="*/ 50 w 296"/>
                <a:gd name="T9" fmla="*/ 293 h 311"/>
                <a:gd name="T10" fmla="*/ 61 w 296"/>
                <a:gd name="T11" fmla="*/ 311 h 311"/>
                <a:gd name="T12" fmla="*/ 115 w 296"/>
                <a:gd name="T13" fmla="*/ 293 h 311"/>
                <a:gd name="T14" fmla="*/ 180 w 296"/>
                <a:gd name="T15" fmla="*/ 250 h 311"/>
                <a:gd name="T16" fmla="*/ 199 w 296"/>
                <a:gd name="T17" fmla="*/ 160 h 311"/>
                <a:gd name="T18" fmla="*/ 240 w 296"/>
                <a:gd name="T19" fmla="*/ 135 h 311"/>
                <a:gd name="T20" fmla="*/ 263 w 296"/>
                <a:gd name="T21" fmla="*/ 80 h 311"/>
                <a:gd name="T22" fmla="*/ 296 w 296"/>
                <a:gd name="T23" fmla="*/ 66 h 311"/>
                <a:gd name="T24" fmla="*/ 253 w 296"/>
                <a:gd name="T25" fmla="*/ 57 h 311"/>
                <a:gd name="T26" fmla="*/ 179 w 296"/>
                <a:gd name="T27" fmla="*/ 98 h 311"/>
                <a:gd name="T28" fmla="*/ 167 w 296"/>
                <a:gd name="T29" fmla="*/ 58 h 311"/>
                <a:gd name="T30" fmla="*/ 103 w 296"/>
                <a:gd name="T31" fmla="*/ 63 h 311"/>
                <a:gd name="T32" fmla="*/ 87 w 296"/>
                <a:gd name="T33" fmla="*/ 0 h 311"/>
                <a:gd name="T34" fmla="*/ 71 w 296"/>
                <a:gd name="T35" fmla="*/ 17 h 311"/>
                <a:gd name="T36" fmla="*/ 76 w 296"/>
                <a:gd name="T37" fmla="*/ 106 h 311"/>
                <a:gd name="T38" fmla="*/ 47 w 296"/>
                <a:gd name="T39" fmla="*/ 113 h 311"/>
                <a:gd name="T40" fmla="*/ 30 w 296"/>
                <a:gd name="T41" fmla="*/ 163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6" h="311">
                  <a:moveTo>
                    <a:pt x="30" y="163"/>
                  </a:moveTo>
                  <a:lnTo>
                    <a:pt x="7" y="155"/>
                  </a:lnTo>
                  <a:lnTo>
                    <a:pt x="0" y="205"/>
                  </a:lnTo>
                  <a:lnTo>
                    <a:pt x="7" y="257"/>
                  </a:lnTo>
                  <a:lnTo>
                    <a:pt x="50" y="293"/>
                  </a:lnTo>
                  <a:lnTo>
                    <a:pt x="61" y="311"/>
                  </a:lnTo>
                  <a:lnTo>
                    <a:pt x="115" y="293"/>
                  </a:lnTo>
                  <a:lnTo>
                    <a:pt x="180" y="250"/>
                  </a:lnTo>
                  <a:lnTo>
                    <a:pt x="199" y="160"/>
                  </a:lnTo>
                  <a:lnTo>
                    <a:pt x="240" y="135"/>
                  </a:lnTo>
                  <a:lnTo>
                    <a:pt x="263" y="80"/>
                  </a:lnTo>
                  <a:lnTo>
                    <a:pt x="296" y="66"/>
                  </a:lnTo>
                  <a:lnTo>
                    <a:pt x="253" y="57"/>
                  </a:lnTo>
                  <a:lnTo>
                    <a:pt x="179" y="98"/>
                  </a:lnTo>
                  <a:lnTo>
                    <a:pt x="167" y="58"/>
                  </a:lnTo>
                  <a:lnTo>
                    <a:pt x="103" y="63"/>
                  </a:lnTo>
                  <a:lnTo>
                    <a:pt x="87" y="0"/>
                  </a:lnTo>
                  <a:lnTo>
                    <a:pt x="71" y="17"/>
                  </a:lnTo>
                  <a:lnTo>
                    <a:pt x="76" y="106"/>
                  </a:lnTo>
                  <a:lnTo>
                    <a:pt x="47" y="113"/>
                  </a:lnTo>
                  <a:lnTo>
                    <a:pt x="30" y="163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2" name="Freeform 203"/>
            <p:cNvSpPr>
              <a:spLocks/>
            </p:cNvSpPr>
            <p:nvPr/>
          </p:nvSpPr>
          <p:spPr bwMode="auto">
            <a:xfrm>
              <a:off x="7953517" y="3184857"/>
              <a:ext cx="161053" cy="221853"/>
            </a:xfrm>
            <a:custGeom>
              <a:avLst/>
              <a:gdLst>
                <a:gd name="T0" fmla="*/ 0 w 81"/>
                <a:gd name="T1" fmla="*/ 6 h 104"/>
                <a:gd name="T2" fmla="*/ 17 w 81"/>
                <a:gd name="T3" fmla="*/ 0 h 104"/>
                <a:gd name="T4" fmla="*/ 54 w 81"/>
                <a:gd name="T5" fmla="*/ 23 h 104"/>
                <a:gd name="T6" fmla="*/ 54 w 81"/>
                <a:gd name="T7" fmla="*/ 46 h 104"/>
                <a:gd name="T8" fmla="*/ 80 w 81"/>
                <a:gd name="T9" fmla="*/ 62 h 104"/>
                <a:gd name="T10" fmla="*/ 81 w 81"/>
                <a:gd name="T11" fmla="*/ 92 h 104"/>
                <a:gd name="T12" fmla="*/ 39 w 81"/>
                <a:gd name="T13" fmla="*/ 104 h 104"/>
                <a:gd name="T14" fmla="*/ 0 w 81"/>
                <a:gd name="T15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04">
                  <a:moveTo>
                    <a:pt x="0" y="6"/>
                  </a:moveTo>
                  <a:lnTo>
                    <a:pt x="17" y="0"/>
                  </a:lnTo>
                  <a:lnTo>
                    <a:pt x="54" y="23"/>
                  </a:lnTo>
                  <a:lnTo>
                    <a:pt x="54" y="46"/>
                  </a:lnTo>
                  <a:lnTo>
                    <a:pt x="80" y="62"/>
                  </a:lnTo>
                  <a:lnTo>
                    <a:pt x="81" y="92"/>
                  </a:lnTo>
                  <a:lnTo>
                    <a:pt x="39" y="10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3" name="Freeform 206"/>
            <p:cNvSpPr>
              <a:spLocks/>
            </p:cNvSpPr>
            <p:nvPr/>
          </p:nvSpPr>
          <p:spPr bwMode="auto">
            <a:xfrm>
              <a:off x="7963459" y="2828613"/>
              <a:ext cx="208773" cy="437307"/>
            </a:xfrm>
            <a:custGeom>
              <a:avLst/>
              <a:gdLst>
                <a:gd name="T0" fmla="*/ 18 w 105"/>
                <a:gd name="T1" fmla="*/ 1 h 205"/>
                <a:gd name="T2" fmla="*/ 42 w 105"/>
                <a:gd name="T3" fmla="*/ 0 h 205"/>
                <a:gd name="T4" fmla="*/ 93 w 105"/>
                <a:gd name="T5" fmla="*/ 30 h 205"/>
                <a:gd name="T6" fmla="*/ 86 w 105"/>
                <a:gd name="T7" fmla="*/ 56 h 205"/>
                <a:gd name="T8" fmla="*/ 103 w 105"/>
                <a:gd name="T9" fmla="*/ 71 h 205"/>
                <a:gd name="T10" fmla="*/ 105 w 105"/>
                <a:gd name="T11" fmla="*/ 167 h 205"/>
                <a:gd name="T12" fmla="*/ 87 w 105"/>
                <a:gd name="T13" fmla="*/ 205 h 205"/>
                <a:gd name="T14" fmla="*/ 67 w 105"/>
                <a:gd name="T15" fmla="*/ 191 h 205"/>
                <a:gd name="T16" fmla="*/ 46 w 105"/>
                <a:gd name="T17" fmla="*/ 190 h 205"/>
                <a:gd name="T18" fmla="*/ 10 w 105"/>
                <a:gd name="T19" fmla="*/ 170 h 205"/>
                <a:gd name="T20" fmla="*/ 37 w 105"/>
                <a:gd name="T21" fmla="*/ 108 h 205"/>
                <a:gd name="T22" fmla="*/ 0 w 105"/>
                <a:gd name="T23" fmla="*/ 79 h 205"/>
                <a:gd name="T24" fmla="*/ 18 w 105"/>
                <a:gd name="T25" fmla="*/ 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205">
                  <a:moveTo>
                    <a:pt x="18" y="1"/>
                  </a:moveTo>
                  <a:lnTo>
                    <a:pt x="42" y="0"/>
                  </a:lnTo>
                  <a:lnTo>
                    <a:pt x="93" y="30"/>
                  </a:lnTo>
                  <a:lnTo>
                    <a:pt x="86" y="56"/>
                  </a:lnTo>
                  <a:lnTo>
                    <a:pt x="103" y="71"/>
                  </a:lnTo>
                  <a:lnTo>
                    <a:pt x="105" y="167"/>
                  </a:lnTo>
                  <a:lnTo>
                    <a:pt x="87" y="205"/>
                  </a:lnTo>
                  <a:lnTo>
                    <a:pt x="67" y="191"/>
                  </a:lnTo>
                  <a:lnTo>
                    <a:pt x="46" y="190"/>
                  </a:lnTo>
                  <a:lnTo>
                    <a:pt x="10" y="170"/>
                  </a:lnTo>
                  <a:lnTo>
                    <a:pt x="37" y="108"/>
                  </a:lnTo>
                  <a:lnTo>
                    <a:pt x="0" y="79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4" name="Freeform 208"/>
            <p:cNvSpPr>
              <a:spLocks/>
            </p:cNvSpPr>
            <p:nvPr/>
          </p:nvSpPr>
          <p:spPr bwMode="auto">
            <a:xfrm>
              <a:off x="7993283" y="2081994"/>
              <a:ext cx="236187" cy="458639"/>
            </a:xfrm>
            <a:custGeom>
              <a:avLst/>
              <a:gdLst>
                <a:gd name="T0" fmla="*/ 0 w 114"/>
                <a:gd name="T1" fmla="*/ 22 h 215"/>
                <a:gd name="T2" fmla="*/ 82 w 114"/>
                <a:gd name="T3" fmla="*/ 0 h 215"/>
                <a:gd name="T4" fmla="*/ 114 w 114"/>
                <a:gd name="T5" fmla="*/ 59 h 215"/>
                <a:gd name="T6" fmla="*/ 97 w 114"/>
                <a:gd name="T7" fmla="*/ 74 h 215"/>
                <a:gd name="T8" fmla="*/ 104 w 114"/>
                <a:gd name="T9" fmla="*/ 203 h 215"/>
                <a:gd name="T10" fmla="*/ 56 w 114"/>
                <a:gd name="T11" fmla="*/ 215 h 215"/>
                <a:gd name="T12" fmla="*/ 33 w 114"/>
                <a:gd name="T13" fmla="*/ 161 h 215"/>
                <a:gd name="T14" fmla="*/ 32 w 114"/>
                <a:gd name="T15" fmla="*/ 97 h 215"/>
                <a:gd name="T16" fmla="*/ 11 w 114"/>
                <a:gd name="T17" fmla="*/ 78 h 215"/>
                <a:gd name="T18" fmla="*/ 0 w 114"/>
                <a:gd name="T19" fmla="*/ 22 h 215"/>
                <a:gd name="connsiteX0" fmla="*/ 0 w 10000"/>
                <a:gd name="connsiteY0" fmla="*/ 1023 h 10000"/>
                <a:gd name="connsiteX1" fmla="*/ 7193 w 10000"/>
                <a:gd name="connsiteY1" fmla="*/ 0 h 10000"/>
                <a:gd name="connsiteX2" fmla="*/ 10000 w 10000"/>
                <a:gd name="connsiteY2" fmla="*/ 2744 h 10000"/>
                <a:gd name="connsiteX3" fmla="*/ 8509 w 10000"/>
                <a:gd name="connsiteY3" fmla="*/ 3442 h 10000"/>
                <a:gd name="connsiteX4" fmla="*/ 9543 w 10000"/>
                <a:gd name="connsiteY4" fmla="*/ 9553 h 10000"/>
                <a:gd name="connsiteX5" fmla="*/ 4912 w 10000"/>
                <a:gd name="connsiteY5" fmla="*/ 10000 h 10000"/>
                <a:gd name="connsiteX6" fmla="*/ 2895 w 10000"/>
                <a:gd name="connsiteY6" fmla="*/ 7488 h 10000"/>
                <a:gd name="connsiteX7" fmla="*/ 2807 w 10000"/>
                <a:gd name="connsiteY7" fmla="*/ 4512 h 10000"/>
                <a:gd name="connsiteX8" fmla="*/ 965 w 10000"/>
                <a:gd name="connsiteY8" fmla="*/ 3628 h 10000"/>
                <a:gd name="connsiteX9" fmla="*/ 0 w 10000"/>
                <a:gd name="connsiteY9" fmla="*/ 1023 h 10000"/>
                <a:gd name="connsiteX0" fmla="*/ 0 w 10420"/>
                <a:gd name="connsiteY0" fmla="*/ 1023 h 10000"/>
                <a:gd name="connsiteX1" fmla="*/ 7193 w 10420"/>
                <a:gd name="connsiteY1" fmla="*/ 0 h 10000"/>
                <a:gd name="connsiteX2" fmla="*/ 10420 w 10420"/>
                <a:gd name="connsiteY2" fmla="*/ 2744 h 10000"/>
                <a:gd name="connsiteX3" fmla="*/ 8509 w 10420"/>
                <a:gd name="connsiteY3" fmla="*/ 3442 h 10000"/>
                <a:gd name="connsiteX4" fmla="*/ 9543 w 10420"/>
                <a:gd name="connsiteY4" fmla="*/ 9553 h 10000"/>
                <a:gd name="connsiteX5" fmla="*/ 4912 w 10420"/>
                <a:gd name="connsiteY5" fmla="*/ 10000 h 10000"/>
                <a:gd name="connsiteX6" fmla="*/ 2895 w 10420"/>
                <a:gd name="connsiteY6" fmla="*/ 7488 h 10000"/>
                <a:gd name="connsiteX7" fmla="*/ 2807 w 10420"/>
                <a:gd name="connsiteY7" fmla="*/ 4512 h 10000"/>
                <a:gd name="connsiteX8" fmla="*/ 965 w 10420"/>
                <a:gd name="connsiteY8" fmla="*/ 3628 h 10000"/>
                <a:gd name="connsiteX9" fmla="*/ 0 w 10420"/>
                <a:gd name="connsiteY9" fmla="*/ 1023 h 10000"/>
                <a:gd name="connsiteX0" fmla="*/ 0 w 10420"/>
                <a:gd name="connsiteY0" fmla="*/ 1023 h 10000"/>
                <a:gd name="connsiteX1" fmla="*/ 7193 w 10420"/>
                <a:gd name="connsiteY1" fmla="*/ 0 h 10000"/>
                <a:gd name="connsiteX2" fmla="*/ 10420 w 10420"/>
                <a:gd name="connsiteY2" fmla="*/ 2744 h 10000"/>
                <a:gd name="connsiteX3" fmla="*/ 8929 w 10420"/>
                <a:gd name="connsiteY3" fmla="*/ 3498 h 10000"/>
                <a:gd name="connsiteX4" fmla="*/ 9543 w 10420"/>
                <a:gd name="connsiteY4" fmla="*/ 9553 h 10000"/>
                <a:gd name="connsiteX5" fmla="*/ 4912 w 10420"/>
                <a:gd name="connsiteY5" fmla="*/ 10000 h 10000"/>
                <a:gd name="connsiteX6" fmla="*/ 2895 w 10420"/>
                <a:gd name="connsiteY6" fmla="*/ 7488 h 10000"/>
                <a:gd name="connsiteX7" fmla="*/ 2807 w 10420"/>
                <a:gd name="connsiteY7" fmla="*/ 4512 h 10000"/>
                <a:gd name="connsiteX8" fmla="*/ 965 w 10420"/>
                <a:gd name="connsiteY8" fmla="*/ 3628 h 10000"/>
                <a:gd name="connsiteX9" fmla="*/ 0 w 10420"/>
                <a:gd name="connsiteY9" fmla="*/ 1023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20" h="10000">
                  <a:moveTo>
                    <a:pt x="0" y="1023"/>
                  </a:moveTo>
                  <a:lnTo>
                    <a:pt x="7193" y="0"/>
                  </a:lnTo>
                  <a:lnTo>
                    <a:pt x="10420" y="2744"/>
                  </a:lnTo>
                  <a:lnTo>
                    <a:pt x="8929" y="3498"/>
                  </a:lnTo>
                  <a:cubicBezTo>
                    <a:pt x="9134" y="5516"/>
                    <a:pt x="9338" y="7535"/>
                    <a:pt x="9543" y="9553"/>
                  </a:cubicBezTo>
                  <a:lnTo>
                    <a:pt x="4912" y="10000"/>
                  </a:lnTo>
                  <a:lnTo>
                    <a:pt x="2895" y="7488"/>
                  </a:lnTo>
                  <a:cubicBezTo>
                    <a:pt x="2866" y="6496"/>
                    <a:pt x="2836" y="5504"/>
                    <a:pt x="2807" y="4512"/>
                  </a:cubicBezTo>
                  <a:lnTo>
                    <a:pt x="965" y="3628"/>
                  </a:lnTo>
                  <a:lnTo>
                    <a:pt x="0" y="1023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5" name="Freeform 210"/>
            <p:cNvSpPr>
              <a:spLocks/>
            </p:cNvSpPr>
            <p:nvPr/>
          </p:nvSpPr>
          <p:spPr bwMode="auto">
            <a:xfrm>
              <a:off x="8106617" y="2451037"/>
              <a:ext cx="493100" cy="232519"/>
            </a:xfrm>
            <a:custGeom>
              <a:avLst/>
              <a:gdLst>
                <a:gd name="T0" fmla="*/ 0 w 248"/>
                <a:gd name="T1" fmla="*/ 44 h 109"/>
                <a:gd name="T2" fmla="*/ 127 w 248"/>
                <a:gd name="T3" fmla="*/ 13 h 109"/>
                <a:gd name="T4" fmla="*/ 141 w 248"/>
                <a:gd name="T5" fmla="*/ 14 h 109"/>
                <a:gd name="T6" fmla="*/ 156 w 248"/>
                <a:gd name="T7" fmla="*/ 0 h 109"/>
                <a:gd name="T8" fmla="*/ 169 w 248"/>
                <a:gd name="T9" fmla="*/ 8 h 109"/>
                <a:gd name="T10" fmla="*/ 154 w 248"/>
                <a:gd name="T11" fmla="*/ 38 h 109"/>
                <a:gd name="T12" fmla="*/ 181 w 248"/>
                <a:gd name="T13" fmla="*/ 36 h 109"/>
                <a:gd name="T14" fmla="*/ 195 w 248"/>
                <a:gd name="T15" fmla="*/ 60 h 109"/>
                <a:gd name="T16" fmla="*/ 213 w 248"/>
                <a:gd name="T17" fmla="*/ 63 h 109"/>
                <a:gd name="T18" fmla="*/ 226 w 248"/>
                <a:gd name="T19" fmla="*/ 59 h 109"/>
                <a:gd name="T20" fmla="*/ 226 w 248"/>
                <a:gd name="T21" fmla="*/ 46 h 109"/>
                <a:gd name="T22" fmla="*/ 204 w 248"/>
                <a:gd name="T23" fmla="*/ 29 h 109"/>
                <a:gd name="T24" fmla="*/ 221 w 248"/>
                <a:gd name="T25" fmla="*/ 28 h 109"/>
                <a:gd name="T26" fmla="*/ 248 w 248"/>
                <a:gd name="T27" fmla="*/ 64 h 109"/>
                <a:gd name="T28" fmla="*/ 222 w 248"/>
                <a:gd name="T29" fmla="*/ 86 h 109"/>
                <a:gd name="T30" fmla="*/ 192 w 248"/>
                <a:gd name="T31" fmla="*/ 75 h 109"/>
                <a:gd name="T32" fmla="*/ 173 w 248"/>
                <a:gd name="T33" fmla="*/ 102 h 109"/>
                <a:gd name="T34" fmla="*/ 135 w 248"/>
                <a:gd name="T35" fmla="*/ 75 h 109"/>
                <a:gd name="T36" fmla="*/ 10 w 248"/>
                <a:gd name="T37" fmla="*/ 109 h 109"/>
                <a:gd name="T38" fmla="*/ 0 w 248"/>
                <a:gd name="T39" fmla="*/ 4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8" h="109">
                  <a:moveTo>
                    <a:pt x="0" y="44"/>
                  </a:moveTo>
                  <a:lnTo>
                    <a:pt x="127" y="13"/>
                  </a:lnTo>
                  <a:lnTo>
                    <a:pt x="141" y="14"/>
                  </a:lnTo>
                  <a:lnTo>
                    <a:pt x="156" y="0"/>
                  </a:lnTo>
                  <a:lnTo>
                    <a:pt x="169" y="8"/>
                  </a:lnTo>
                  <a:lnTo>
                    <a:pt x="154" y="38"/>
                  </a:lnTo>
                  <a:lnTo>
                    <a:pt x="181" y="36"/>
                  </a:lnTo>
                  <a:lnTo>
                    <a:pt x="195" y="60"/>
                  </a:lnTo>
                  <a:lnTo>
                    <a:pt x="213" y="63"/>
                  </a:lnTo>
                  <a:lnTo>
                    <a:pt x="226" y="59"/>
                  </a:lnTo>
                  <a:lnTo>
                    <a:pt x="226" y="46"/>
                  </a:lnTo>
                  <a:lnTo>
                    <a:pt x="204" y="29"/>
                  </a:lnTo>
                  <a:lnTo>
                    <a:pt x="221" y="28"/>
                  </a:lnTo>
                  <a:lnTo>
                    <a:pt x="248" y="64"/>
                  </a:lnTo>
                  <a:lnTo>
                    <a:pt x="222" y="86"/>
                  </a:lnTo>
                  <a:lnTo>
                    <a:pt x="192" y="75"/>
                  </a:lnTo>
                  <a:lnTo>
                    <a:pt x="173" y="102"/>
                  </a:lnTo>
                  <a:lnTo>
                    <a:pt x="135" y="75"/>
                  </a:lnTo>
                  <a:lnTo>
                    <a:pt x="10" y="109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6" name="Freeform 212"/>
            <p:cNvSpPr>
              <a:spLocks/>
            </p:cNvSpPr>
            <p:nvPr/>
          </p:nvSpPr>
          <p:spPr bwMode="auto">
            <a:xfrm>
              <a:off x="8126500" y="2626832"/>
              <a:ext cx="254503" cy="210315"/>
            </a:xfrm>
            <a:custGeom>
              <a:avLst/>
              <a:gdLst>
                <a:gd name="T0" fmla="*/ 0 w 128"/>
                <a:gd name="T1" fmla="*/ 24 h 95"/>
                <a:gd name="T2" fmla="*/ 99 w 128"/>
                <a:gd name="T3" fmla="*/ 0 h 95"/>
                <a:gd name="T4" fmla="*/ 128 w 128"/>
                <a:gd name="T5" fmla="*/ 43 h 95"/>
                <a:gd name="T6" fmla="*/ 110 w 128"/>
                <a:gd name="T7" fmla="*/ 62 h 95"/>
                <a:gd name="T8" fmla="*/ 80 w 128"/>
                <a:gd name="T9" fmla="*/ 55 h 95"/>
                <a:gd name="T10" fmla="*/ 31 w 128"/>
                <a:gd name="T11" fmla="*/ 95 h 95"/>
                <a:gd name="T12" fmla="*/ 6 w 128"/>
                <a:gd name="T13" fmla="*/ 74 h 95"/>
                <a:gd name="T14" fmla="*/ 0 w 128"/>
                <a:gd name="T15" fmla="*/ 24 h 95"/>
                <a:gd name="connsiteX0" fmla="*/ 0 w 10000"/>
                <a:gd name="connsiteY0" fmla="*/ 2904 h 10378"/>
                <a:gd name="connsiteX1" fmla="*/ 7453 w 10000"/>
                <a:gd name="connsiteY1" fmla="*/ 0 h 10378"/>
                <a:gd name="connsiteX2" fmla="*/ 10000 w 10000"/>
                <a:gd name="connsiteY2" fmla="*/ 4904 h 10378"/>
                <a:gd name="connsiteX3" fmla="*/ 8594 w 10000"/>
                <a:gd name="connsiteY3" fmla="*/ 6904 h 10378"/>
                <a:gd name="connsiteX4" fmla="*/ 6250 w 10000"/>
                <a:gd name="connsiteY4" fmla="*/ 6167 h 10378"/>
                <a:gd name="connsiteX5" fmla="*/ 2422 w 10000"/>
                <a:gd name="connsiteY5" fmla="*/ 10378 h 10378"/>
                <a:gd name="connsiteX6" fmla="*/ 469 w 10000"/>
                <a:gd name="connsiteY6" fmla="*/ 8167 h 10378"/>
                <a:gd name="connsiteX7" fmla="*/ 0 w 10000"/>
                <a:gd name="connsiteY7" fmla="*/ 2904 h 1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378">
                  <a:moveTo>
                    <a:pt x="0" y="2904"/>
                  </a:moveTo>
                  <a:lnTo>
                    <a:pt x="7453" y="0"/>
                  </a:lnTo>
                  <a:lnTo>
                    <a:pt x="10000" y="4904"/>
                  </a:lnTo>
                  <a:lnTo>
                    <a:pt x="8594" y="6904"/>
                  </a:lnTo>
                  <a:lnTo>
                    <a:pt x="6250" y="6167"/>
                  </a:lnTo>
                  <a:lnTo>
                    <a:pt x="2422" y="10378"/>
                  </a:lnTo>
                  <a:lnTo>
                    <a:pt x="469" y="8167"/>
                  </a:lnTo>
                  <a:cubicBezTo>
                    <a:pt x="313" y="6413"/>
                    <a:pt x="156" y="4658"/>
                    <a:pt x="0" y="2904"/>
                  </a:cubicBez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7" name="Freeform 214"/>
            <p:cNvSpPr>
              <a:spLocks/>
            </p:cNvSpPr>
            <p:nvPr/>
          </p:nvSpPr>
          <p:spPr bwMode="auto">
            <a:xfrm>
              <a:off x="8164277" y="2000932"/>
              <a:ext cx="274386" cy="518368"/>
            </a:xfrm>
            <a:custGeom>
              <a:avLst/>
              <a:gdLst>
                <a:gd name="T0" fmla="*/ 29 w 138"/>
                <a:gd name="T1" fmla="*/ 0 h 243"/>
                <a:gd name="T2" fmla="*/ 0 w 138"/>
                <a:gd name="T3" fmla="*/ 42 h 243"/>
                <a:gd name="T4" fmla="*/ 32 w 138"/>
                <a:gd name="T5" fmla="*/ 99 h 243"/>
                <a:gd name="T6" fmla="*/ 13 w 138"/>
                <a:gd name="T7" fmla="*/ 114 h 243"/>
                <a:gd name="T8" fmla="*/ 21 w 138"/>
                <a:gd name="T9" fmla="*/ 243 h 243"/>
                <a:gd name="T10" fmla="*/ 98 w 138"/>
                <a:gd name="T11" fmla="*/ 224 h 243"/>
                <a:gd name="T12" fmla="*/ 118 w 138"/>
                <a:gd name="T13" fmla="*/ 224 h 243"/>
                <a:gd name="T14" fmla="*/ 128 w 138"/>
                <a:gd name="T15" fmla="*/ 210 h 243"/>
                <a:gd name="T16" fmla="*/ 128 w 138"/>
                <a:gd name="T17" fmla="*/ 187 h 243"/>
                <a:gd name="T18" fmla="*/ 138 w 138"/>
                <a:gd name="T19" fmla="*/ 171 h 243"/>
                <a:gd name="T20" fmla="*/ 94 w 138"/>
                <a:gd name="T21" fmla="*/ 152 h 243"/>
                <a:gd name="T22" fmla="*/ 40 w 138"/>
                <a:gd name="T23" fmla="*/ 12 h 243"/>
                <a:gd name="T24" fmla="*/ 29 w 138"/>
                <a:gd name="T25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243">
                  <a:moveTo>
                    <a:pt x="29" y="0"/>
                  </a:moveTo>
                  <a:lnTo>
                    <a:pt x="0" y="42"/>
                  </a:lnTo>
                  <a:lnTo>
                    <a:pt x="32" y="99"/>
                  </a:lnTo>
                  <a:lnTo>
                    <a:pt x="13" y="114"/>
                  </a:lnTo>
                  <a:lnTo>
                    <a:pt x="21" y="243"/>
                  </a:lnTo>
                  <a:lnTo>
                    <a:pt x="98" y="224"/>
                  </a:lnTo>
                  <a:lnTo>
                    <a:pt x="118" y="224"/>
                  </a:lnTo>
                  <a:lnTo>
                    <a:pt x="128" y="210"/>
                  </a:lnTo>
                  <a:lnTo>
                    <a:pt x="128" y="187"/>
                  </a:lnTo>
                  <a:lnTo>
                    <a:pt x="138" y="171"/>
                  </a:lnTo>
                  <a:lnTo>
                    <a:pt x="94" y="152"/>
                  </a:lnTo>
                  <a:lnTo>
                    <a:pt x="40" y="12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8" name="Freeform 216"/>
            <p:cNvSpPr>
              <a:spLocks/>
            </p:cNvSpPr>
            <p:nvPr/>
          </p:nvSpPr>
          <p:spPr bwMode="auto">
            <a:xfrm>
              <a:off x="8318187" y="2613161"/>
              <a:ext cx="128431" cy="110926"/>
            </a:xfrm>
            <a:custGeom>
              <a:avLst/>
              <a:gdLst>
                <a:gd name="T0" fmla="*/ 0 w 61"/>
                <a:gd name="T1" fmla="*/ 9 h 52"/>
                <a:gd name="T2" fmla="*/ 26 w 61"/>
                <a:gd name="T3" fmla="*/ 0 h 52"/>
                <a:gd name="T4" fmla="*/ 61 w 61"/>
                <a:gd name="T5" fmla="*/ 27 h 52"/>
                <a:gd name="T6" fmla="*/ 55 w 61"/>
                <a:gd name="T7" fmla="*/ 34 h 52"/>
                <a:gd name="T8" fmla="*/ 37 w 61"/>
                <a:gd name="T9" fmla="*/ 34 h 52"/>
                <a:gd name="T10" fmla="*/ 28 w 61"/>
                <a:gd name="T11" fmla="*/ 52 h 52"/>
                <a:gd name="T12" fmla="*/ 0 w 61"/>
                <a:gd name="T13" fmla="*/ 9 h 52"/>
                <a:gd name="connsiteX0" fmla="*/ 0 w 10589"/>
                <a:gd name="connsiteY0" fmla="*/ 1501 h 10000"/>
                <a:gd name="connsiteX1" fmla="*/ 4851 w 10589"/>
                <a:gd name="connsiteY1" fmla="*/ 0 h 10000"/>
                <a:gd name="connsiteX2" fmla="*/ 10589 w 10589"/>
                <a:gd name="connsiteY2" fmla="*/ 5192 h 10000"/>
                <a:gd name="connsiteX3" fmla="*/ 9605 w 10589"/>
                <a:gd name="connsiteY3" fmla="*/ 6538 h 10000"/>
                <a:gd name="connsiteX4" fmla="*/ 6655 w 10589"/>
                <a:gd name="connsiteY4" fmla="*/ 6538 h 10000"/>
                <a:gd name="connsiteX5" fmla="*/ 5179 w 10589"/>
                <a:gd name="connsiteY5" fmla="*/ 10000 h 10000"/>
                <a:gd name="connsiteX6" fmla="*/ 0 w 10589"/>
                <a:gd name="connsiteY6" fmla="*/ 150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9" h="10000">
                  <a:moveTo>
                    <a:pt x="0" y="1501"/>
                  </a:moveTo>
                  <a:lnTo>
                    <a:pt x="4851" y="0"/>
                  </a:lnTo>
                  <a:lnTo>
                    <a:pt x="10589" y="5192"/>
                  </a:lnTo>
                  <a:lnTo>
                    <a:pt x="9605" y="6538"/>
                  </a:lnTo>
                  <a:lnTo>
                    <a:pt x="6655" y="6538"/>
                  </a:lnTo>
                  <a:lnTo>
                    <a:pt x="5179" y="10000"/>
                  </a:lnTo>
                  <a:lnTo>
                    <a:pt x="0" y="1501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9" name="Freeform 252"/>
            <p:cNvSpPr>
              <a:spLocks/>
            </p:cNvSpPr>
            <p:nvPr/>
          </p:nvSpPr>
          <p:spPr bwMode="auto">
            <a:xfrm>
              <a:off x="5670940" y="2195054"/>
              <a:ext cx="691931" cy="866079"/>
            </a:xfrm>
            <a:custGeom>
              <a:avLst/>
              <a:gdLst>
                <a:gd name="T0" fmla="*/ 25 w 348"/>
                <a:gd name="T1" fmla="*/ 27 h 406"/>
                <a:gd name="T2" fmla="*/ 52 w 348"/>
                <a:gd name="T3" fmla="*/ 23 h 406"/>
                <a:gd name="T4" fmla="*/ 75 w 348"/>
                <a:gd name="T5" fmla="*/ 23 h 406"/>
                <a:gd name="T6" fmla="*/ 90 w 348"/>
                <a:gd name="T7" fmla="*/ 0 h 406"/>
                <a:gd name="T8" fmla="*/ 101 w 348"/>
                <a:gd name="T9" fmla="*/ 29 h 406"/>
                <a:gd name="T10" fmla="*/ 139 w 348"/>
                <a:gd name="T11" fmla="*/ 29 h 406"/>
                <a:gd name="T12" fmla="*/ 159 w 348"/>
                <a:gd name="T13" fmla="*/ 58 h 406"/>
                <a:gd name="T14" fmla="*/ 197 w 348"/>
                <a:gd name="T15" fmla="*/ 51 h 406"/>
                <a:gd name="T16" fmla="*/ 225 w 348"/>
                <a:gd name="T17" fmla="*/ 67 h 406"/>
                <a:gd name="T18" fmla="*/ 273 w 348"/>
                <a:gd name="T19" fmla="*/ 80 h 406"/>
                <a:gd name="T20" fmla="*/ 282 w 348"/>
                <a:gd name="T21" fmla="*/ 101 h 406"/>
                <a:gd name="T22" fmla="*/ 307 w 348"/>
                <a:gd name="T23" fmla="*/ 102 h 406"/>
                <a:gd name="T24" fmla="*/ 300 w 348"/>
                <a:gd name="T25" fmla="*/ 124 h 406"/>
                <a:gd name="T26" fmla="*/ 308 w 348"/>
                <a:gd name="T27" fmla="*/ 149 h 406"/>
                <a:gd name="T28" fmla="*/ 292 w 348"/>
                <a:gd name="T29" fmla="*/ 178 h 406"/>
                <a:gd name="T30" fmla="*/ 303 w 348"/>
                <a:gd name="T31" fmla="*/ 185 h 406"/>
                <a:gd name="T32" fmla="*/ 331 w 348"/>
                <a:gd name="T33" fmla="*/ 152 h 406"/>
                <a:gd name="T34" fmla="*/ 329 w 348"/>
                <a:gd name="T35" fmla="*/ 140 h 406"/>
                <a:gd name="T36" fmla="*/ 341 w 348"/>
                <a:gd name="T37" fmla="*/ 136 h 406"/>
                <a:gd name="T38" fmla="*/ 348 w 348"/>
                <a:gd name="T39" fmla="*/ 152 h 406"/>
                <a:gd name="T40" fmla="*/ 327 w 348"/>
                <a:gd name="T41" fmla="*/ 175 h 406"/>
                <a:gd name="T42" fmla="*/ 319 w 348"/>
                <a:gd name="T43" fmla="*/ 226 h 406"/>
                <a:gd name="T44" fmla="*/ 319 w 348"/>
                <a:gd name="T45" fmla="*/ 312 h 406"/>
                <a:gd name="T46" fmla="*/ 331 w 348"/>
                <a:gd name="T47" fmla="*/ 328 h 406"/>
                <a:gd name="T48" fmla="*/ 326 w 348"/>
                <a:gd name="T49" fmla="*/ 381 h 406"/>
                <a:gd name="T50" fmla="*/ 160 w 348"/>
                <a:gd name="T51" fmla="*/ 406 h 406"/>
                <a:gd name="T52" fmla="*/ 119 w 348"/>
                <a:gd name="T53" fmla="*/ 381 h 406"/>
                <a:gd name="T54" fmla="*/ 128 w 348"/>
                <a:gd name="T55" fmla="*/ 350 h 406"/>
                <a:gd name="T56" fmla="*/ 108 w 348"/>
                <a:gd name="T57" fmla="*/ 316 h 406"/>
                <a:gd name="T58" fmla="*/ 90 w 348"/>
                <a:gd name="T59" fmla="*/ 271 h 406"/>
                <a:gd name="T60" fmla="*/ 43 w 348"/>
                <a:gd name="T61" fmla="*/ 228 h 406"/>
                <a:gd name="T62" fmla="*/ 15 w 348"/>
                <a:gd name="T63" fmla="*/ 228 h 406"/>
                <a:gd name="T64" fmla="*/ 15 w 348"/>
                <a:gd name="T65" fmla="*/ 167 h 406"/>
                <a:gd name="T66" fmla="*/ 0 w 348"/>
                <a:gd name="T67" fmla="*/ 145 h 406"/>
                <a:gd name="T68" fmla="*/ 33 w 348"/>
                <a:gd name="T69" fmla="*/ 110 h 406"/>
                <a:gd name="T70" fmla="*/ 25 w 348"/>
                <a:gd name="T71" fmla="*/ 2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8" h="406">
                  <a:moveTo>
                    <a:pt x="25" y="27"/>
                  </a:moveTo>
                  <a:lnTo>
                    <a:pt x="52" y="23"/>
                  </a:lnTo>
                  <a:lnTo>
                    <a:pt x="75" y="23"/>
                  </a:lnTo>
                  <a:lnTo>
                    <a:pt x="90" y="0"/>
                  </a:lnTo>
                  <a:lnTo>
                    <a:pt x="101" y="29"/>
                  </a:lnTo>
                  <a:lnTo>
                    <a:pt x="139" y="29"/>
                  </a:lnTo>
                  <a:lnTo>
                    <a:pt x="159" y="58"/>
                  </a:lnTo>
                  <a:lnTo>
                    <a:pt x="197" y="51"/>
                  </a:lnTo>
                  <a:lnTo>
                    <a:pt x="225" y="67"/>
                  </a:lnTo>
                  <a:lnTo>
                    <a:pt x="273" y="80"/>
                  </a:lnTo>
                  <a:lnTo>
                    <a:pt x="282" y="101"/>
                  </a:lnTo>
                  <a:lnTo>
                    <a:pt x="307" y="102"/>
                  </a:lnTo>
                  <a:lnTo>
                    <a:pt x="300" y="124"/>
                  </a:lnTo>
                  <a:lnTo>
                    <a:pt x="308" y="149"/>
                  </a:lnTo>
                  <a:lnTo>
                    <a:pt x="292" y="178"/>
                  </a:lnTo>
                  <a:lnTo>
                    <a:pt x="303" y="185"/>
                  </a:lnTo>
                  <a:lnTo>
                    <a:pt x="331" y="152"/>
                  </a:lnTo>
                  <a:lnTo>
                    <a:pt x="329" y="140"/>
                  </a:lnTo>
                  <a:lnTo>
                    <a:pt x="341" y="136"/>
                  </a:lnTo>
                  <a:lnTo>
                    <a:pt x="348" y="152"/>
                  </a:lnTo>
                  <a:lnTo>
                    <a:pt x="327" y="175"/>
                  </a:lnTo>
                  <a:lnTo>
                    <a:pt x="319" y="226"/>
                  </a:lnTo>
                  <a:lnTo>
                    <a:pt x="319" y="312"/>
                  </a:lnTo>
                  <a:lnTo>
                    <a:pt x="331" y="328"/>
                  </a:lnTo>
                  <a:lnTo>
                    <a:pt x="326" y="381"/>
                  </a:lnTo>
                  <a:lnTo>
                    <a:pt x="160" y="406"/>
                  </a:lnTo>
                  <a:lnTo>
                    <a:pt x="119" y="381"/>
                  </a:lnTo>
                  <a:lnTo>
                    <a:pt x="128" y="350"/>
                  </a:lnTo>
                  <a:lnTo>
                    <a:pt x="108" y="316"/>
                  </a:lnTo>
                  <a:lnTo>
                    <a:pt x="90" y="271"/>
                  </a:lnTo>
                  <a:lnTo>
                    <a:pt x="43" y="228"/>
                  </a:lnTo>
                  <a:lnTo>
                    <a:pt x="15" y="228"/>
                  </a:lnTo>
                  <a:lnTo>
                    <a:pt x="15" y="167"/>
                  </a:lnTo>
                  <a:lnTo>
                    <a:pt x="0" y="145"/>
                  </a:lnTo>
                  <a:lnTo>
                    <a:pt x="33" y="110"/>
                  </a:lnTo>
                  <a:lnTo>
                    <a:pt x="25" y="27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60" name="Freeform 254"/>
            <p:cNvSpPr>
              <a:spLocks/>
            </p:cNvSpPr>
            <p:nvPr/>
          </p:nvSpPr>
          <p:spPr bwMode="auto">
            <a:xfrm>
              <a:off x="6364860" y="3052599"/>
              <a:ext cx="445381" cy="793550"/>
            </a:xfrm>
            <a:custGeom>
              <a:avLst/>
              <a:gdLst>
                <a:gd name="T0" fmla="*/ 0 w 224"/>
                <a:gd name="T1" fmla="*/ 26 h 372"/>
                <a:gd name="T2" fmla="*/ 27 w 224"/>
                <a:gd name="T3" fmla="*/ 40 h 372"/>
                <a:gd name="T4" fmla="*/ 52 w 224"/>
                <a:gd name="T5" fmla="*/ 38 h 372"/>
                <a:gd name="T6" fmla="*/ 61 w 224"/>
                <a:gd name="T7" fmla="*/ 30 h 372"/>
                <a:gd name="T8" fmla="*/ 67 w 224"/>
                <a:gd name="T9" fmla="*/ 7 h 372"/>
                <a:gd name="T10" fmla="*/ 175 w 224"/>
                <a:gd name="T11" fmla="*/ 0 h 372"/>
                <a:gd name="T12" fmla="*/ 224 w 224"/>
                <a:gd name="T13" fmla="*/ 264 h 372"/>
                <a:gd name="T14" fmla="*/ 221 w 224"/>
                <a:gd name="T15" fmla="*/ 260 h 372"/>
                <a:gd name="T16" fmla="*/ 183 w 224"/>
                <a:gd name="T17" fmla="*/ 275 h 372"/>
                <a:gd name="T18" fmla="*/ 157 w 224"/>
                <a:gd name="T19" fmla="*/ 346 h 372"/>
                <a:gd name="T20" fmla="*/ 119 w 224"/>
                <a:gd name="T21" fmla="*/ 336 h 372"/>
                <a:gd name="T22" fmla="*/ 74 w 224"/>
                <a:gd name="T23" fmla="*/ 363 h 372"/>
                <a:gd name="T24" fmla="*/ 15 w 224"/>
                <a:gd name="T25" fmla="*/ 372 h 372"/>
                <a:gd name="T26" fmla="*/ 42 w 224"/>
                <a:gd name="T27" fmla="*/ 304 h 372"/>
                <a:gd name="T28" fmla="*/ 31 w 224"/>
                <a:gd name="T29" fmla="*/ 265 h 372"/>
                <a:gd name="T30" fmla="*/ 0 w 224"/>
                <a:gd name="T31" fmla="*/ 2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372">
                  <a:moveTo>
                    <a:pt x="0" y="26"/>
                  </a:moveTo>
                  <a:lnTo>
                    <a:pt x="27" y="40"/>
                  </a:lnTo>
                  <a:lnTo>
                    <a:pt x="52" y="38"/>
                  </a:lnTo>
                  <a:lnTo>
                    <a:pt x="61" y="30"/>
                  </a:lnTo>
                  <a:lnTo>
                    <a:pt x="67" y="7"/>
                  </a:lnTo>
                  <a:lnTo>
                    <a:pt x="175" y="0"/>
                  </a:lnTo>
                  <a:lnTo>
                    <a:pt x="224" y="264"/>
                  </a:lnTo>
                  <a:lnTo>
                    <a:pt x="221" y="260"/>
                  </a:lnTo>
                  <a:lnTo>
                    <a:pt x="183" y="275"/>
                  </a:lnTo>
                  <a:lnTo>
                    <a:pt x="157" y="346"/>
                  </a:lnTo>
                  <a:lnTo>
                    <a:pt x="119" y="336"/>
                  </a:lnTo>
                  <a:lnTo>
                    <a:pt x="74" y="363"/>
                  </a:lnTo>
                  <a:lnTo>
                    <a:pt x="15" y="372"/>
                  </a:lnTo>
                  <a:lnTo>
                    <a:pt x="42" y="304"/>
                  </a:lnTo>
                  <a:lnTo>
                    <a:pt x="31" y="265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61" name="Freeform 266"/>
            <p:cNvSpPr>
              <a:spLocks/>
            </p:cNvSpPr>
            <p:nvPr/>
          </p:nvSpPr>
          <p:spPr bwMode="auto">
            <a:xfrm>
              <a:off x="7249656" y="2756084"/>
              <a:ext cx="789358" cy="558898"/>
            </a:xfrm>
            <a:custGeom>
              <a:avLst/>
              <a:gdLst>
                <a:gd name="T0" fmla="*/ 37 w 397"/>
                <a:gd name="T1" fmla="*/ 38 h 262"/>
                <a:gd name="T2" fmla="*/ 0 w 397"/>
                <a:gd name="T3" fmla="*/ 74 h 262"/>
                <a:gd name="T4" fmla="*/ 20 w 397"/>
                <a:gd name="T5" fmla="*/ 199 h 262"/>
                <a:gd name="T6" fmla="*/ 37 w 397"/>
                <a:gd name="T7" fmla="*/ 262 h 262"/>
                <a:gd name="T8" fmla="*/ 105 w 397"/>
                <a:gd name="T9" fmla="*/ 257 h 262"/>
                <a:gd name="T10" fmla="*/ 355 w 397"/>
                <a:gd name="T11" fmla="*/ 209 h 262"/>
                <a:gd name="T12" fmla="*/ 372 w 397"/>
                <a:gd name="T13" fmla="*/ 200 h 262"/>
                <a:gd name="T14" fmla="*/ 397 w 397"/>
                <a:gd name="T15" fmla="*/ 141 h 262"/>
                <a:gd name="T16" fmla="*/ 360 w 397"/>
                <a:gd name="T17" fmla="*/ 111 h 262"/>
                <a:gd name="T18" fmla="*/ 379 w 397"/>
                <a:gd name="T19" fmla="*/ 35 h 262"/>
                <a:gd name="T20" fmla="*/ 352 w 397"/>
                <a:gd name="T21" fmla="*/ 26 h 262"/>
                <a:gd name="T22" fmla="*/ 352 w 397"/>
                <a:gd name="T23" fmla="*/ 7 h 262"/>
                <a:gd name="T24" fmla="*/ 339 w 397"/>
                <a:gd name="T25" fmla="*/ 0 h 262"/>
                <a:gd name="T26" fmla="*/ 49 w 397"/>
                <a:gd name="T27" fmla="*/ 55 h 262"/>
                <a:gd name="T28" fmla="*/ 37 w 397"/>
                <a:gd name="T29" fmla="*/ 38 h 262"/>
                <a:gd name="connsiteX0" fmla="*/ 932 w 10000"/>
                <a:gd name="connsiteY0" fmla="*/ 1450 h 10000"/>
                <a:gd name="connsiteX1" fmla="*/ 0 w 10000"/>
                <a:gd name="connsiteY1" fmla="*/ 2824 h 10000"/>
                <a:gd name="connsiteX2" fmla="*/ 504 w 10000"/>
                <a:gd name="connsiteY2" fmla="*/ 7595 h 10000"/>
                <a:gd name="connsiteX3" fmla="*/ 932 w 10000"/>
                <a:gd name="connsiteY3" fmla="*/ 10000 h 10000"/>
                <a:gd name="connsiteX4" fmla="*/ 2645 w 10000"/>
                <a:gd name="connsiteY4" fmla="*/ 9809 h 10000"/>
                <a:gd name="connsiteX5" fmla="*/ 8942 w 10000"/>
                <a:gd name="connsiteY5" fmla="*/ 7977 h 10000"/>
                <a:gd name="connsiteX6" fmla="*/ 9370 w 10000"/>
                <a:gd name="connsiteY6" fmla="*/ 7634 h 10000"/>
                <a:gd name="connsiteX7" fmla="*/ 10000 w 10000"/>
                <a:gd name="connsiteY7" fmla="*/ 5382 h 10000"/>
                <a:gd name="connsiteX8" fmla="*/ 9068 w 10000"/>
                <a:gd name="connsiteY8" fmla="*/ 4237 h 10000"/>
                <a:gd name="connsiteX9" fmla="*/ 9547 w 10000"/>
                <a:gd name="connsiteY9" fmla="*/ 1336 h 10000"/>
                <a:gd name="connsiteX10" fmla="*/ 8866 w 10000"/>
                <a:gd name="connsiteY10" fmla="*/ 992 h 10000"/>
                <a:gd name="connsiteX11" fmla="*/ 8866 w 10000"/>
                <a:gd name="connsiteY11" fmla="*/ 267 h 10000"/>
                <a:gd name="connsiteX12" fmla="*/ 8539 w 10000"/>
                <a:gd name="connsiteY12" fmla="*/ 0 h 10000"/>
                <a:gd name="connsiteX13" fmla="*/ 1301 w 10000"/>
                <a:gd name="connsiteY13" fmla="*/ 1950 h 10000"/>
                <a:gd name="connsiteX14" fmla="*/ 1234 w 10000"/>
                <a:gd name="connsiteY14" fmla="*/ 2099 h 10000"/>
                <a:gd name="connsiteX15" fmla="*/ 932 w 10000"/>
                <a:gd name="connsiteY15" fmla="*/ 145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00" h="10000">
                  <a:moveTo>
                    <a:pt x="932" y="1450"/>
                  </a:moveTo>
                  <a:lnTo>
                    <a:pt x="0" y="2824"/>
                  </a:lnTo>
                  <a:lnTo>
                    <a:pt x="504" y="7595"/>
                  </a:lnTo>
                  <a:cubicBezTo>
                    <a:pt x="647" y="8397"/>
                    <a:pt x="789" y="9198"/>
                    <a:pt x="932" y="10000"/>
                  </a:cubicBezTo>
                  <a:lnTo>
                    <a:pt x="2645" y="9809"/>
                  </a:lnTo>
                  <a:lnTo>
                    <a:pt x="8942" y="7977"/>
                  </a:lnTo>
                  <a:lnTo>
                    <a:pt x="9370" y="7634"/>
                  </a:lnTo>
                  <a:lnTo>
                    <a:pt x="10000" y="5382"/>
                  </a:lnTo>
                  <a:lnTo>
                    <a:pt x="9068" y="4237"/>
                  </a:lnTo>
                  <a:cubicBezTo>
                    <a:pt x="9228" y="3270"/>
                    <a:pt x="9387" y="2303"/>
                    <a:pt x="9547" y="1336"/>
                  </a:cubicBezTo>
                  <a:lnTo>
                    <a:pt x="8866" y="992"/>
                  </a:lnTo>
                  <a:lnTo>
                    <a:pt x="8866" y="267"/>
                  </a:lnTo>
                  <a:lnTo>
                    <a:pt x="8539" y="0"/>
                  </a:lnTo>
                  <a:cubicBezTo>
                    <a:pt x="6136" y="696"/>
                    <a:pt x="3704" y="1254"/>
                    <a:pt x="1301" y="1950"/>
                  </a:cubicBezTo>
                  <a:cubicBezTo>
                    <a:pt x="1279" y="2000"/>
                    <a:pt x="1256" y="2049"/>
                    <a:pt x="1234" y="2099"/>
                  </a:cubicBezTo>
                  <a:cubicBezTo>
                    <a:pt x="1133" y="1883"/>
                    <a:pt x="1033" y="1666"/>
                    <a:pt x="932" y="1450"/>
                  </a:cubicBez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7307317" y="2133190"/>
              <a:ext cx="1111463" cy="804217"/>
              <a:chOff x="7239221" y="2382503"/>
              <a:chExt cx="1111463" cy="749593"/>
            </a:xfrm>
            <a:grpFill/>
            <a:effectLst/>
          </p:grpSpPr>
          <p:sp>
            <p:nvSpPr>
              <p:cNvPr id="65" name="Freeform 268"/>
              <p:cNvSpPr>
                <a:spLocks/>
              </p:cNvSpPr>
              <p:nvPr/>
            </p:nvSpPr>
            <p:spPr bwMode="auto">
              <a:xfrm>
                <a:off x="7239221" y="2382503"/>
                <a:ext cx="882808" cy="711814"/>
              </a:xfrm>
              <a:custGeom>
                <a:avLst/>
                <a:gdLst>
                  <a:gd name="T0" fmla="*/ 36 w 444"/>
                  <a:gd name="T1" fmla="*/ 234 h 358"/>
                  <a:gd name="T2" fmla="*/ 79 w 444"/>
                  <a:gd name="T3" fmla="*/ 214 h 358"/>
                  <a:gd name="T4" fmla="*/ 136 w 444"/>
                  <a:gd name="T5" fmla="*/ 211 h 358"/>
                  <a:gd name="T6" fmla="*/ 150 w 444"/>
                  <a:gd name="T7" fmla="*/ 192 h 358"/>
                  <a:gd name="T8" fmla="*/ 170 w 444"/>
                  <a:gd name="T9" fmla="*/ 190 h 358"/>
                  <a:gd name="T10" fmla="*/ 181 w 444"/>
                  <a:gd name="T11" fmla="*/ 170 h 358"/>
                  <a:gd name="T12" fmla="*/ 200 w 444"/>
                  <a:gd name="T13" fmla="*/ 163 h 358"/>
                  <a:gd name="T14" fmla="*/ 193 w 444"/>
                  <a:gd name="T15" fmla="*/ 125 h 358"/>
                  <a:gd name="T16" fmla="*/ 181 w 444"/>
                  <a:gd name="T17" fmla="*/ 115 h 358"/>
                  <a:gd name="T18" fmla="*/ 205 w 444"/>
                  <a:gd name="T19" fmla="*/ 86 h 358"/>
                  <a:gd name="T20" fmla="*/ 220 w 444"/>
                  <a:gd name="T21" fmla="*/ 86 h 358"/>
                  <a:gd name="T22" fmla="*/ 274 w 444"/>
                  <a:gd name="T23" fmla="*/ 24 h 358"/>
                  <a:gd name="T24" fmla="*/ 354 w 444"/>
                  <a:gd name="T25" fmla="*/ 0 h 358"/>
                  <a:gd name="T26" fmla="*/ 362 w 444"/>
                  <a:gd name="T27" fmla="*/ 60 h 358"/>
                  <a:gd name="T28" fmla="*/ 366 w 444"/>
                  <a:gd name="T29" fmla="*/ 58 h 358"/>
                  <a:gd name="T30" fmla="*/ 385 w 444"/>
                  <a:gd name="T31" fmla="*/ 79 h 358"/>
                  <a:gd name="T32" fmla="*/ 385 w 444"/>
                  <a:gd name="T33" fmla="*/ 141 h 358"/>
                  <a:gd name="T34" fmla="*/ 407 w 444"/>
                  <a:gd name="T35" fmla="*/ 191 h 358"/>
                  <a:gd name="T36" fmla="*/ 416 w 444"/>
                  <a:gd name="T37" fmla="*/ 256 h 358"/>
                  <a:gd name="T38" fmla="*/ 417 w 444"/>
                  <a:gd name="T39" fmla="*/ 312 h 358"/>
                  <a:gd name="T40" fmla="*/ 444 w 444"/>
                  <a:gd name="T41" fmla="*/ 331 h 358"/>
                  <a:gd name="T42" fmla="*/ 423 w 444"/>
                  <a:gd name="T43" fmla="*/ 358 h 358"/>
                  <a:gd name="T44" fmla="*/ 372 w 444"/>
                  <a:gd name="T45" fmla="*/ 325 h 358"/>
                  <a:gd name="T46" fmla="*/ 345 w 444"/>
                  <a:gd name="T47" fmla="*/ 328 h 358"/>
                  <a:gd name="T48" fmla="*/ 320 w 444"/>
                  <a:gd name="T49" fmla="*/ 320 h 358"/>
                  <a:gd name="T50" fmla="*/ 322 w 444"/>
                  <a:gd name="T51" fmla="*/ 301 h 358"/>
                  <a:gd name="T52" fmla="*/ 305 w 444"/>
                  <a:gd name="T53" fmla="*/ 294 h 358"/>
                  <a:gd name="T54" fmla="*/ 12 w 444"/>
                  <a:gd name="T55" fmla="*/ 344 h 358"/>
                  <a:gd name="T56" fmla="*/ 0 w 444"/>
                  <a:gd name="T57" fmla="*/ 328 h 358"/>
                  <a:gd name="T58" fmla="*/ 45 w 444"/>
                  <a:gd name="T59" fmla="*/ 266 h 358"/>
                  <a:gd name="T60" fmla="*/ 36 w 444"/>
                  <a:gd name="T61" fmla="*/ 234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44" h="358">
                    <a:moveTo>
                      <a:pt x="36" y="234"/>
                    </a:moveTo>
                    <a:lnTo>
                      <a:pt x="79" y="214"/>
                    </a:lnTo>
                    <a:lnTo>
                      <a:pt x="136" y="211"/>
                    </a:lnTo>
                    <a:lnTo>
                      <a:pt x="150" y="192"/>
                    </a:lnTo>
                    <a:lnTo>
                      <a:pt x="170" y="190"/>
                    </a:lnTo>
                    <a:lnTo>
                      <a:pt x="181" y="170"/>
                    </a:lnTo>
                    <a:lnTo>
                      <a:pt x="200" y="163"/>
                    </a:lnTo>
                    <a:lnTo>
                      <a:pt x="193" y="125"/>
                    </a:lnTo>
                    <a:lnTo>
                      <a:pt x="181" y="115"/>
                    </a:lnTo>
                    <a:lnTo>
                      <a:pt x="205" y="86"/>
                    </a:lnTo>
                    <a:lnTo>
                      <a:pt x="220" y="86"/>
                    </a:lnTo>
                    <a:lnTo>
                      <a:pt x="274" y="24"/>
                    </a:lnTo>
                    <a:lnTo>
                      <a:pt x="354" y="0"/>
                    </a:lnTo>
                    <a:lnTo>
                      <a:pt x="362" y="60"/>
                    </a:lnTo>
                    <a:lnTo>
                      <a:pt x="366" y="58"/>
                    </a:lnTo>
                    <a:lnTo>
                      <a:pt x="385" y="79"/>
                    </a:lnTo>
                    <a:lnTo>
                      <a:pt x="385" y="141"/>
                    </a:lnTo>
                    <a:lnTo>
                      <a:pt x="407" y="191"/>
                    </a:lnTo>
                    <a:lnTo>
                      <a:pt x="416" y="256"/>
                    </a:lnTo>
                    <a:lnTo>
                      <a:pt x="417" y="312"/>
                    </a:lnTo>
                    <a:lnTo>
                      <a:pt x="444" y="331"/>
                    </a:lnTo>
                    <a:lnTo>
                      <a:pt x="423" y="358"/>
                    </a:lnTo>
                    <a:lnTo>
                      <a:pt x="372" y="325"/>
                    </a:lnTo>
                    <a:lnTo>
                      <a:pt x="345" y="328"/>
                    </a:lnTo>
                    <a:lnTo>
                      <a:pt x="320" y="320"/>
                    </a:lnTo>
                    <a:lnTo>
                      <a:pt x="322" y="301"/>
                    </a:lnTo>
                    <a:lnTo>
                      <a:pt x="305" y="294"/>
                    </a:lnTo>
                    <a:lnTo>
                      <a:pt x="12" y="344"/>
                    </a:lnTo>
                    <a:lnTo>
                      <a:pt x="0" y="328"/>
                    </a:lnTo>
                    <a:lnTo>
                      <a:pt x="45" y="266"/>
                    </a:lnTo>
                    <a:lnTo>
                      <a:pt x="36" y="234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66" name="Freeform 270"/>
              <p:cNvSpPr>
                <a:spLocks/>
              </p:cNvSpPr>
              <p:nvPr/>
            </p:nvSpPr>
            <p:spPr bwMode="auto">
              <a:xfrm>
                <a:off x="8096181" y="2982972"/>
                <a:ext cx="254503" cy="149124"/>
              </a:xfrm>
              <a:custGeom>
                <a:avLst/>
                <a:gdLst>
                  <a:gd name="T0" fmla="*/ 0 w 128"/>
                  <a:gd name="T1" fmla="*/ 55 h 75"/>
                  <a:gd name="T2" fmla="*/ 53 w 128"/>
                  <a:gd name="T3" fmla="*/ 31 h 75"/>
                  <a:gd name="T4" fmla="*/ 104 w 128"/>
                  <a:gd name="T5" fmla="*/ 0 h 75"/>
                  <a:gd name="T6" fmla="*/ 114 w 128"/>
                  <a:gd name="T7" fmla="*/ 1 h 75"/>
                  <a:gd name="T8" fmla="*/ 128 w 128"/>
                  <a:gd name="T9" fmla="*/ 2 h 75"/>
                  <a:gd name="T10" fmla="*/ 79 w 128"/>
                  <a:gd name="T11" fmla="*/ 43 h 75"/>
                  <a:gd name="T12" fmla="*/ 14 w 128"/>
                  <a:gd name="T13" fmla="*/ 75 h 75"/>
                  <a:gd name="T14" fmla="*/ 0 w 128"/>
                  <a:gd name="T15" fmla="*/ 5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" h="75">
                    <a:moveTo>
                      <a:pt x="0" y="55"/>
                    </a:moveTo>
                    <a:lnTo>
                      <a:pt x="53" y="31"/>
                    </a:lnTo>
                    <a:lnTo>
                      <a:pt x="104" y="0"/>
                    </a:lnTo>
                    <a:lnTo>
                      <a:pt x="114" y="1"/>
                    </a:lnTo>
                    <a:lnTo>
                      <a:pt x="128" y="2"/>
                    </a:lnTo>
                    <a:lnTo>
                      <a:pt x="79" y="43"/>
                    </a:lnTo>
                    <a:lnTo>
                      <a:pt x="14" y="75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63" name="Freeform 272"/>
            <p:cNvSpPr>
              <a:spLocks/>
            </p:cNvSpPr>
            <p:nvPr/>
          </p:nvSpPr>
          <p:spPr bwMode="auto">
            <a:xfrm>
              <a:off x="8219950" y="1510296"/>
              <a:ext cx="522925" cy="855414"/>
            </a:xfrm>
            <a:custGeom>
              <a:avLst/>
              <a:gdLst>
                <a:gd name="T0" fmla="*/ 62 w 263"/>
                <a:gd name="T1" fmla="*/ 13 h 401"/>
                <a:gd name="T2" fmla="*/ 23 w 263"/>
                <a:gd name="T3" fmla="*/ 86 h 401"/>
                <a:gd name="T4" fmla="*/ 41 w 263"/>
                <a:gd name="T5" fmla="*/ 114 h 401"/>
                <a:gd name="T6" fmla="*/ 23 w 263"/>
                <a:gd name="T7" fmla="*/ 149 h 401"/>
                <a:gd name="T8" fmla="*/ 35 w 263"/>
                <a:gd name="T9" fmla="*/ 159 h 401"/>
                <a:gd name="T10" fmla="*/ 27 w 263"/>
                <a:gd name="T11" fmla="*/ 183 h 401"/>
                <a:gd name="T12" fmla="*/ 27 w 263"/>
                <a:gd name="T13" fmla="*/ 220 h 401"/>
                <a:gd name="T14" fmla="*/ 0 w 263"/>
                <a:gd name="T15" fmla="*/ 232 h 401"/>
                <a:gd name="T16" fmla="*/ 11 w 263"/>
                <a:gd name="T17" fmla="*/ 244 h 401"/>
                <a:gd name="T18" fmla="*/ 65 w 263"/>
                <a:gd name="T19" fmla="*/ 384 h 401"/>
                <a:gd name="T20" fmla="*/ 109 w 263"/>
                <a:gd name="T21" fmla="*/ 401 h 401"/>
                <a:gd name="T22" fmla="*/ 107 w 263"/>
                <a:gd name="T23" fmla="*/ 373 h 401"/>
                <a:gd name="T24" fmla="*/ 128 w 263"/>
                <a:gd name="T25" fmla="*/ 350 h 401"/>
                <a:gd name="T26" fmla="*/ 120 w 263"/>
                <a:gd name="T27" fmla="*/ 326 h 401"/>
                <a:gd name="T28" fmla="*/ 174 w 263"/>
                <a:gd name="T29" fmla="*/ 298 h 401"/>
                <a:gd name="T30" fmla="*/ 176 w 263"/>
                <a:gd name="T31" fmla="*/ 259 h 401"/>
                <a:gd name="T32" fmla="*/ 208 w 263"/>
                <a:gd name="T33" fmla="*/ 255 h 401"/>
                <a:gd name="T34" fmla="*/ 232 w 263"/>
                <a:gd name="T35" fmla="*/ 227 h 401"/>
                <a:gd name="T36" fmla="*/ 263 w 263"/>
                <a:gd name="T37" fmla="*/ 207 h 401"/>
                <a:gd name="T38" fmla="*/ 263 w 263"/>
                <a:gd name="T39" fmla="*/ 183 h 401"/>
                <a:gd name="T40" fmla="*/ 222 w 263"/>
                <a:gd name="T41" fmla="*/ 174 h 401"/>
                <a:gd name="T42" fmla="*/ 213 w 263"/>
                <a:gd name="T43" fmla="*/ 147 h 401"/>
                <a:gd name="T44" fmla="*/ 172 w 263"/>
                <a:gd name="T45" fmla="*/ 143 h 401"/>
                <a:gd name="T46" fmla="*/ 139 w 263"/>
                <a:gd name="T47" fmla="*/ 24 h 401"/>
                <a:gd name="T48" fmla="*/ 125 w 263"/>
                <a:gd name="T49" fmla="*/ 0 h 401"/>
                <a:gd name="T50" fmla="*/ 82 w 263"/>
                <a:gd name="T51" fmla="*/ 10 h 401"/>
                <a:gd name="T52" fmla="*/ 76 w 263"/>
                <a:gd name="T53" fmla="*/ 21 h 401"/>
                <a:gd name="T54" fmla="*/ 62 w 263"/>
                <a:gd name="T55" fmla="*/ 13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3" h="401">
                  <a:moveTo>
                    <a:pt x="62" y="13"/>
                  </a:moveTo>
                  <a:lnTo>
                    <a:pt x="23" y="86"/>
                  </a:lnTo>
                  <a:lnTo>
                    <a:pt x="41" y="114"/>
                  </a:lnTo>
                  <a:lnTo>
                    <a:pt x="23" y="149"/>
                  </a:lnTo>
                  <a:lnTo>
                    <a:pt x="35" y="159"/>
                  </a:lnTo>
                  <a:lnTo>
                    <a:pt x="27" y="183"/>
                  </a:lnTo>
                  <a:lnTo>
                    <a:pt x="27" y="220"/>
                  </a:lnTo>
                  <a:lnTo>
                    <a:pt x="0" y="232"/>
                  </a:lnTo>
                  <a:lnTo>
                    <a:pt x="11" y="244"/>
                  </a:lnTo>
                  <a:lnTo>
                    <a:pt x="65" y="384"/>
                  </a:lnTo>
                  <a:lnTo>
                    <a:pt x="109" y="401"/>
                  </a:lnTo>
                  <a:lnTo>
                    <a:pt x="107" y="373"/>
                  </a:lnTo>
                  <a:lnTo>
                    <a:pt x="128" y="350"/>
                  </a:lnTo>
                  <a:lnTo>
                    <a:pt x="120" y="326"/>
                  </a:lnTo>
                  <a:lnTo>
                    <a:pt x="174" y="298"/>
                  </a:lnTo>
                  <a:lnTo>
                    <a:pt x="176" y="259"/>
                  </a:lnTo>
                  <a:lnTo>
                    <a:pt x="208" y="255"/>
                  </a:lnTo>
                  <a:lnTo>
                    <a:pt x="232" y="227"/>
                  </a:lnTo>
                  <a:lnTo>
                    <a:pt x="263" y="207"/>
                  </a:lnTo>
                  <a:lnTo>
                    <a:pt x="263" y="183"/>
                  </a:lnTo>
                  <a:lnTo>
                    <a:pt x="222" y="174"/>
                  </a:lnTo>
                  <a:lnTo>
                    <a:pt x="213" y="147"/>
                  </a:lnTo>
                  <a:lnTo>
                    <a:pt x="172" y="143"/>
                  </a:lnTo>
                  <a:lnTo>
                    <a:pt x="139" y="24"/>
                  </a:lnTo>
                  <a:lnTo>
                    <a:pt x="125" y="0"/>
                  </a:lnTo>
                  <a:lnTo>
                    <a:pt x="82" y="10"/>
                  </a:lnTo>
                  <a:lnTo>
                    <a:pt x="76" y="21"/>
                  </a:lnTo>
                  <a:lnTo>
                    <a:pt x="62" y="13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7754771" y="3361137"/>
              <a:ext cx="66675" cy="77180"/>
            </a:xfrm>
            <a:custGeom>
              <a:avLst/>
              <a:gdLst>
                <a:gd name="connsiteX0" fmla="*/ 40482 w 90488"/>
                <a:gd name="connsiteY0" fmla="*/ 0 h 97631"/>
                <a:gd name="connsiteX1" fmla="*/ 0 w 90488"/>
                <a:gd name="connsiteY1" fmla="*/ 50006 h 97631"/>
                <a:gd name="connsiteX2" fmla="*/ 50007 w 90488"/>
                <a:gd name="connsiteY2" fmla="*/ 97631 h 97631"/>
                <a:gd name="connsiteX3" fmla="*/ 90488 w 90488"/>
                <a:gd name="connsiteY3" fmla="*/ 40481 h 97631"/>
                <a:gd name="connsiteX4" fmla="*/ 40482 w 90488"/>
                <a:gd name="connsiteY4" fmla="*/ 0 h 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88" h="97631">
                  <a:moveTo>
                    <a:pt x="40482" y="0"/>
                  </a:moveTo>
                  <a:lnTo>
                    <a:pt x="0" y="50006"/>
                  </a:lnTo>
                  <a:lnTo>
                    <a:pt x="50007" y="97631"/>
                  </a:lnTo>
                  <a:lnTo>
                    <a:pt x="90488" y="40481"/>
                  </a:lnTo>
                  <a:lnTo>
                    <a:pt x="40482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69" name="Freeform 159"/>
          <p:cNvSpPr>
            <a:spLocks/>
          </p:cNvSpPr>
          <p:nvPr/>
        </p:nvSpPr>
        <p:spPr bwMode="auto">
          <a:xfrm>
            <a:off x="7222421" y="2400801"/>
            <a:ext cx="674037" cy="224627"/>
          </a:xfrm>
          <a:custGeom>
            <a:avLst/>
            <a:gdLst>
              <a:gd name="T0" fmla="*/ 0 w 339"/>
              <a:gd name="T1" fmla="*/ 46 h 138"/>
              <a:gd name="T2" fmla="*/ 254 w 339"/>
              <a:gd name="T3" fmla="*/ 0 h 138"/>
              <a:gd name="T4" fmla="*/ 294 w 339"/>
              <a:gd name="T5" fmla="*/ 94 h 138"/>
              <a:gd name="T6" fmla="*/ 338 w 339"/>
              <a:gd name="T7" fmla="*/ 84 h 138"/>
              <a:gd name="T8" fmla="*/ 339 w 339"/>
              <a:gd name="T9" fmla="*/ 132 h 138"/>
              <a:gd name="T10" fmla="*/ 303 w 339"/>
              <a:gd name="T11" fmla="*/ 138 h 138"/>
              <a:gd name="T12" fmla="*/ 273 w 339"/>
              <a:gd name="T13" fmla="*/ 107 h 138"/>
              <a:gd name="T14" fmla="*/ 254 w 339"/>
              <a:gd name="T15" fmla="*/ 70 h 138"/>
              <a:gd name="T16" fmla="*/ 249 w 339"/>
              <a:gd name="T17" fmla="*/ 17 h 138"/>
              <a:gd name="T18" fmla="*/ 235 w 339"/>
              <a:gd name="T19" fmla="*/ 43 h 138"/>
              <a:gd name="T20" fmla="*/ 253 w 339"/>
              <a:gd name="T21" fmla="*/ 121 h 138"/>
              <a:gd name="T22" fmla="*/ 178 w 339"/>
              <a:gd name="T23" fmla="*/ 133 h 138"/>
              <a:gd name="T24" fmla="*/ 175 w 339"/>
              <a:gd name="T25" fmla="*/ 76 h 138"/>
              <a:gd name="T26" fmla="*/ 130 w 339"/>
              <a:gd name="T27" fmla="*/ 51 h 138"/>
              <a:gd name="T28" fmla="*/ 91 w 339"/>
              <a:gd name="T29" fmla="*/ 44 h 138"/>
              <a:gd name="T30" fmla="*/ 11 w 339"/>
              <a:gd name="T31" fmla="*/ 84 h 138"/>
              <a:gd name="T32" fmla="*/ 0 w 339"/>
              <a:gd name="T33" fmla="*/ 46 h 138"/>
              <a:gd name="connsiteX0" fmla="*/ 0 w 10000"/>
              <a:gd name="connsiteY0" fmla="*/ 3333 h 10000"/>
              <a:gd name="connsiteX1" fmla="*/ 7634 w 10000"/>
              <a:gd name="connsiteY1" fmla="*/ 0 h 10000"/>
              <a:gd name="connsiteX2" fmla="*/ 8673 w 10000"/>
              <a:gd name="connsiteY2" fmla="*/ 6812 h 10000"/>
              <a:gd name="connsiteX3" fmla="*/ 9971 w 10000"/>
              <a:gd name="connsiteY3" fmla="*/ 6087 h 10000"/>
              <a:gd name="connsiteX4" fmla="*/ 10000 w 10000"/>
              <a:gd name="connsiteY4" fmla="*/ 9565 h 10000"/>
              <a:gd name="connsiteX5" fmla="*/ 8938 w 10000"/>
              <a:gd name="connsiteY5" fmla="*/ 10000 h 10000"/>
              <a:gd name="connsiteX6" fmla="*/ 8053 w 10000"/>
              <a:gd name="connsiteY6" fmla="*/ 7754 h 10000"/>
              <a:gd name="connsiteX7" fmla="*/ 7493 w 10000"/>
              <a:gd name="connsiteY7" fmla="*/ 5072 h 10000"/>
              <a:gd name="connsiteX8" fmla="*/ 7345 w 10000"/>
              <a:gd name="connsiteY8" fmla="*/ 1232 h 10000"/>
              <a:gd name="connsiteX9" fmla="*/ 6932 w 10000"/>
              <a:gd name="connsiteY9" fmla="*/ 3116 h 10000"/>
              <a:gd name="connsiteX10" fmla="*/ 7463 w 10000"/>
              <a:gd name="connsiteY10" fmla="*/ 8768 h 10000"/>
              <a:gd name="connsiteX11" fmla="*/ 5251 w 10000"/>
              <a:gd name="connsiteY11" fmla="*/ 9638 h 10000"/>
              <a:gd name="connsiteX12" fmla="*/ 5162 w 10000"/>
              <a:gd name="connsiteY12" fmla="*/ 5507 h 10000"/>
              <a:gd name="connsiteX13" fmla="*/ 3835 w 10000"/>
              <a:gd name="connsiteY13" fmla="*/ 3696 h 10000"/>
              <a:gd name="connsiteX14" fmla="*/ 2684 w 10000"/>
              <a:gd name="connsiteY14" fmla="*/ 3188 h 10000"/>
              <a:gd name="connsiteX15" fmla="*/ 324 w 10000"/>
              <a:gd name="connsiteY15" fmla="*/ 6087 h 10000"/>
              <a:gd name="connsiteX16" fmla="*/ 0 w 10000"/>
              <a:gd name="connsiteY16" fmla="*/ 3333 h 10000"/>
              <a:gd name="connsiteX0" fmla="*/ 0 w 10000"/>
              <a:gd name="connsiteY0" fmla="*/ 3507 h 10174"/>
              <a:gd name="connsiteX1" fmla="*/ 7705 w 10000"/>
              <a:gd name="connsiteY1" fmla="*/ 0 h 10174"/>
              <a:gd name="connsiteX2" fmla="*/ 8673 w 10000"/>
              <a:gd name="connsiteY2" fmla="*/ 6986 h 10174"/>
              <a:gd name="connsiteX3" fmla="*/ 9971 w 10000"/>
              <a:gd name="connsiteY3" fmla="*/ 6261 h 10174"/>
              <a:gd name="connsiteX4" fmla="*/ 10000 w 10000"/>
              <a:gd name="connsiteY4" fmla="*/ 9739 h 10174"/>
              <a:gd name="connsiteX5" fmla="*/ 8938 w 10000"/>
              <a:gd name="connsiteY5" fmla="*/ 10174 h 10174"/>
              <a:gd name="connsiteX6" fmla="*/ 8053 w 10000"/>
              <a:gd name="connsiteY6" fmla="*/ 7928 h 10174"/>
              <a:gd name="connsiteX7" fmla="*/ 7493 w 10000"/>
              <a:gd name="connsiteY7" fmla="*/ 5246 h 10174"/>
              <a:gd name="connsiteX8" fmla="*/ 7345 w 10000"/>
              <a:gd name="connsiteY8" fmla="*/ 1406 h 10174"/>
              <a:gd name="connsiteX9" fmla="*/ 6932 w 10000"/>
              <a:gd name="connsiteY9" fmla="*/ 3290 h 10174"/>
              <a:gd name="connsiteX10" fmla="*/ 7463 w 10000"/>
              <a:gd name="connsiteY10" fmla="*/ 8942 h 10174"/>
              <a:gd name="connsiteX11" fmla="*/ 5251 w 10000"/>
              <a:gd name="connsiteY11" fmla="*/ 9812 h 10174"/>
              <a:gd name="connsiteX12" fmla="*/ 5162 w 10000"/>
              <a:gd name="connsiteY12" fmla="*/ 5681 h 10174"/>
              <a:gd name="connsiteX13" fmla="*/ 3835 w 10000"/>
              <a:gd name="connsiteY13" fmla="*/ 3870 h 10174"/>
              <a:gd name="connsiteX14" fmla="*/ 2684 w 10000"/>
              <a:gd name="connsiteY14" fmla="*/ 3362 h 10174"/>
              <a:gd name="connsiteX15" fmla="*/ 324 w 10000"/>
              <a:gd name="connsiteY15" fmla="*/ 6261 h 10174"/>
              <a:gd name="connsiteX16" fmla="*/ 0 w 10000"/>
              <a:gd name="connsiteY16" fmla="*/ 3507 h 10174"/>
              <a:gd name="connsiteX0" fmla="*/ 0 w 10000"/>
              <a:gd name="connsiteY0" fmla="*/ 3507 h 10174"/>
              <a:gd name="connsiteX1" fmla="*/ 7705 w 10000"/>
              <a:gd name="connsiteY1" fmla="*/ 0 h 10174"/>
              <a:gd name="connsiteX2" fmla="*/ 8673 w 10000"/>
              <a:gd name="connsiteY2" fmla="*/ 6986 h 10174"/>
              <a:gd name="connsiteX3" fmla="*/ 9971 w 10000"/>
              <a:gd name="connsiteY3" fmla="*/ 6261 h 10174"/>
              <a:gd name="connsiteX4" fmla="*/ 10000 w 10000"/>
              <a:gd name="connsiteY4" fmla="*/ 9739 h 10174"/>
              <a:gd name="connsiteX5" fmla="*/ 8938 w 10000"/>
              <a:gd name="connsiteY5" fmla="*/ 10174 h 10174"/>
              <a:gd name="connsiteX6" fmla="*/ 8053 w 10000"/>
              <a:gd name="connsiteY6" fmla="*/ 7928 h 10174"/>
              <a:gd name="connsiteX7" fmla="*/ 7493 w 10000"/>
              <a:gd name="connsiteY7" fmla="*/ 5246 h 10174"/>
              <a:gd name="connsiteX8" fmla="*/ 7345 w 10000"/>
              <a:gd name="connsiteY8" fmla="*/ 1406 h 10174"/>
              <a:gd name="connsiteX9" fmla="*/ 6932 w 10000"/>
              <a:gd name="connsiteY9" fmla="*/ 3290 h 10174"/>
              <a:gd name="connsiteX10" fmla="*/ 7463 w 10000"/>
              <a:gd name="connsiteY10" fmla="*/ 8942 h 10174"/>
              <a:gd name="connsiteX11" fmla="*/ 5251 w 10000"/>
              <a:gd name="connsiteY11" fmla="*/ 9986 h 10174"/>
              <a:gd name="connsiteX12" fmla="*/ 5162 w 10000"/>
              <a:gd name="connsiteY12" fmla="*/ 5681 h 10174"/>
              <a:gd name="connsiteX13" fmla="*/ 3835 w 10000"/>
              <a:gd name="connsiteY13" fmla="*/ 3870 h 10174"/>
              <a:gd name="connsiteX14" fmla="*/ 2684 w 10000"/>
              <a:gd name="connsiteY14" fmla="*/ 3362 h 10174"/>
              <a:gd name="connsiteX15" fmla="*/ 324 w 10000"/>
              <a:gd name="connsiteY15" fmla="*/ 6261 h 10174"/>
              <a:gd name="connsiteX16" fmla="*/ 0 w 10000"/>
              <a:gd name="connsiteY16" fmla="*/ 3507 h 10174"/>
              <a:gd name="connsiteX0" fmla="*/ 0 w 10000"/>
              <a:gd name="connsiteY0" fmla="*/ 3507 h 10174"/>
              <a:gd name="connsiteX1" fmla="*/ 7705 w 10000"/>
              <a:gd name="connsiteY1" fmla="*/ 0 h 10174"/>
              <a:gd name="connsiteX2" fmla="*/ 8673 w 10000"/>
              <a:gd name="connsiteY2" fmla="*/ 6986 h 10174"/>
              <a:gd name="connsiteX3" fmla="*/ 9971 w 10000"/>
              <a:gd name="connsiteY3" fmla="*/ 6261 h 10174"/>
              <a:gd name="connsiteX4" fmla="*/ 10000 w 10000"/>
              <a:gd name="connsiteY4" fmla="*/ 9739 h 10174"/>
              <a:gd name="connsiteX5" fmla="*/ 8938 w 10000"/>
              <a:gd name="connsiteY5" fmla="*/ 10174 h 10174"/>
              <a:gd name="connsiteX6" fmla="*/ 8053 w 10000"/>
              <a:gd name="connsiteY6" fmla="*/ 7928 h 10174"/>
              <a:gd name="connsiteX7" fmla="*/ 7493 w 10000"/>
              <a:gd name="connsiteY7" fmla="*/ 5246 h 10174"/>
              <a:gd name="connsiteX8" fmla="*/ 7345 w 10000"/>
              <a:gd name="connsiteY8" fmla="*/ 1406 h 10174"/>
              <a:gd name="connsiteX9" fmla="*/ 6932 w 10000"/>
              <a:gd name="connsiteY9" fmla="*/ 3290 h 10174"/>
              <a:gd name="connsiteX10" fmla="*/ 7463 w 10000"/>
              <a:gd name="connsiteY10" fmla="*/ 8942 h 10174"/>
              <a:gd name="connsiteX11" fmla="*/ 5251 w 10000"/>
              <a:gd name="connsiteY11" fmla="*/ 9986 h 10174"/>
              <a:gd name="connsiteX12" fmla="*/ 5162 w 10000"/>
              <a:gd name="connsiteY12" fmla="*/ 5681 h 10174"/>
              <a:gd name="connsiteX13" fmla="*/ 3835 w 10000"/>
              <a:gd name="connsiteY13" fmla="*/ 3870 h 10174"/>
              <a:gd name="connsiteX14" fmla="*/ 2684 w 10000"/>
              <a:gd name="connsiteY14" fmla="*/ 3362 h 10174"/>
              <a:gd name="connsiteX15" fmla="*/ 324 w 10000"/>
              <a:gd name="connsiteY15" fmla="*/ 6261 h 10174"/>
              <a:gd name="connsiteX16" fmla="*/ 0 w 10000"/>
              <a:gd name="connsiteY16" fmla="*/ 3507 h 10174"/>
              <a:gd name="connsiteX0" fmla="*/ 0 w 10000"/>
              <a:gd name="connsiteY0" fmla="*/ 3507 h 10174"/>
              <a:gd name="connsiteX1" fmla="*/ 7705 w 10000"/>
              <a:gd name="connsiteY1" fmla="*/ 0 h 10174"/>
              <a:gd name="connsiteX2" fmla="*/ 8673 w 10000"/>
              <a:gd name="connsiteY2" fmla="*/ 6986 h 10174"/>
              <a:gd name="connsiteX3" fmla="*/ 9971 w 10000"/>
              <a:gd name="connsiteY3" fmla="*/ 6261 h 10174"/>
              <a:gd name="connsiteX4" fmla="*/ 10000 w 10000"/>
              <a:gd name="connsiteY4" fmla="*/ 9739 h 10174"/>
              <a:gd name="connsiteX5" fmla="*/ 8938 w 10000"/>
              <a:gd name="connsiteY5" fmla="*/ 10174 h 10174"/>
              <a:gd name="connsiteX6" fmla="*/ 8053 w 10000"/>
              <a:gd name="connsiteY6" fmla="*/ 7928 h 10174"/>
              <a:gd name="connsiteX7" fmla="*/ 7493 w 10000"/>
              <a:gd name="connsiteY7" fmla="*/ 5246 h 10174"/>
              <a:gd name="connsiteX8" fmla="*/ 7345 w 10000"/>
              <a:gd name="connsiteY8" fmla="*/ 1406 h 10174"/>
              <a:gd name="connsiteX9" fmla="*/ 6932 w 10000"/>
              <a:gd name="connsiteY9" fmla="*/ 3290 h 10174"/>
              <a:gd name="connsiteX10" fmla="*/ 7463 w 10000"/>
              <a:gd name="connsiteY10" fmla="*/ 8942 h 10174"/>
              <a:gd name="connsiteX11" fmla="*/ 5251 w 10000"/>
              <a:gd name="connsiteY11" fmla="*/ 9986 h 10174"/>
              <a:gd name="connsiteX12" fmla="*/ 5162 w 10000"/>
              <a:gd name="connsiteY12" fmla="*/ 5681 h 10174"/>
              <a:gd name="connsiteX13" fmla="*/ 3835 w 10000"/>
              <a:gd name="connsiteY13" fmla="*/ 3870 h 10174"/>
              <a:gd name="connsiteX14" fmla="*/ 2684 w 10000"/>
              <a:gd name="connsiteY14" fmla="*/ 3362 h 10174"/>
              <a:gd name="connsiteX15" fmla="*/ 324 w 10000"/>
              <a:gd name="connsiteY15" fmla="*/ 6261 h 10174"/>
              <a:gd name="connsiteX16" fmla="*/ 0 w 10000"/>
              <a:gd name="connsiteY16" fmla="*/ 3507 h 1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10174">
                <a:moveTo>
                  <a:pt x="0" y="3507"/>
                </a:moveTo>
                <a:lnTo>
                  <a:pt x="7705" y="0"/>
                </a:lnTo>
                <a:lnTo>
                  <a:pt x="8673" y="6986"/>
                </a:lnTo>
                <a:lnTo>
                  <a:pt x="9971" y="6261"/>
                </a:lnTo>
                <a:cubicBezTo>
                  <a:pt x="9981" y="7420"/>
                  <a:pt x="9990" y="8580"/>
                  <a:pt x="10000" y="9739"/>
                </a:cubicBezTo>
                <a:lnTo>
                  <a:pt x="8938" y="10174"/>
                </a:lnTo>
                <a:lnTo>
                  <a:pt x="8053" y="7928"/>
                </a:lnTo>
                <a:lnTo>
                  <a:pt x="7493" y="5246"/>
                </a:lnTo>
                <a:cubicBezTo>
                  <a:pt x="7444" y="3966"/>
                  <a:pt x="7394" y="2686"/>
                  <a:pt x="7345" y="1406"/>
                </a:cubicBezTo>
                <a:cubicBezTo>
                  <a:pt x="7207" y="2034"/>
                  <a:pt x="7070" y="2662"/>
                  <a:pt x="6932" y="3290"/>
                </a:cubicBezTo>
                <a:lnTo>
                  <a:pt x="7463" y="8942"/>
                </a:lnTo>
                <a:lnTo>
                  <a:pt x="5251" y="9986"/>
                </a:lnTo>
                <a:cubicBezTo>
                  <a:pt x="5115" y="8782"/>
                  <a:pt x="5192" y="7058"/>
                  <a:pt x="5162" y="5681"/>
                </a:cubicBezTo>
                <a:lnTo>
                  <a:pt x="3835" y="3870"/>
                </a:lnTo>
                <a:lnTo>
                  <a:pt x="2684" y="3362"/>
                </a:lnTo>
                <a:lnTo>
                  <a:pt x="324" y="6261"/>
                </a:lnTo>
                <a:lnTo>
                  <a:pt x="0" y="3507"/>
                </a:ln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822771" y="2487837"/>
            <a:ext cx="1073270" cy="519968"/>
            <a:chOff x="6972788" y="3486014"/>
            <a:chExt cx="1073270" cy="646200"/>
          </a:xfrm>
          <a:solidFill>
            <a:srgbClr val="002E3E"/>
          </a:solidFill>
          <a:effectLst/>
        </p:grpSpPr>
        <p:sp>
          <p:nvSpPr>
            <p:cNvPr id="71" name="Freeform 218"/>
            <p:cNvSpPr>
              <a:spLocks/>
            </p:cNvSpPr>
            <p:nvPr/>
          </p:nvSpPr>
          <p:spPr bwMode="auto">
            <a:xfrm>
              <a:off x="6972788" y="3486014"/>
              <a:ext cx="1025966" cy="646200"/>
            </a:xfrm>
            <a:custGeom>
              <a:avLst/>
              <a:gdLst>
                <a:gd name="T0" fmla="*/ 85 w 516"/>
                <a:gd name="T1" fmla="*/ 228 h 325"/>
                <a:gd name="T2" fmla="*/ 69 w 516"/>
                <a:gd name="T3" fmla="*/ 260 h 325"/>
                <a:gd name="T4" fmla="*/ 48 w 516"/>
                <a:gd name="T5" fmla="*/ 269 h 325"/>
                <a:gd name="T6" fmla="*/ 47 w 516"/>
                <a:gd name="T7" fmla="*/ 291 h 325"/>
                <a:gd name="T8" fmla="*/ 2 w 516"/>
                <a:gd name="T9" fmla="*/ 307 h 325"/>
                <a:gd name="T10" fmla="*/ 0 w 516"/>
                <a:gd name="T11" fmla="*/ 325 h 325"/>
                <a:gd name="T12" fmla="*/ 122 w 516"/>
                <a:gd name="T13" fmla="*/ 303 h 325"/>
                <a:gd name="T14" fmla="*/ 345 w 516"/>
                <a:gd name="T15" fmla="*/ 256 h 325"/>
                <a:gd name="T16" fmla="*/ 516 w 516"/>
                <a:gd name="T17" fmla="*/ 215 h 325"/>
                <a:gd name="T18" fmla="*/ 516 w 516"/>
                <a:gd name="T19" fmla="*/ 182 h 325"/>
                <a:gd name="T20" fmla="*/ 497 w 516"/>
                <a:gd name="T21" fmla="*/ 172 h 325"/>
                <a:gd name="T22" fmla="*/ 482 w 516"/>
                <a:gd name="T23" fmla="*/ 189 h 325"/>
                <a:gd name="T24" fmla="*/ 474 w 516"/>
                <a:gd name="T25" fmla="*/ 144 h 325"/>
                <a:gd name="T26" fmla="*/ 482 w 516"/>
                <a:gd name="T27" fmla="*/ 105 h 325"/>
                <a:gd name="T28" fmla="*/ 420 w 516"/>
                <a:gd name="T29" fmla="*/ 76 h 325"/>
                <a:gd name="T30" fmla="*/ 376 w 516"/>
                <a:gd name="T31" fmla="*/ 83 h 325"/>
                <a:gd name="T32" fmla="*/ 375 w 516"/>
                <a:gd name="T33" fmla="*/ 23 h 325"/>
                <a:gd name="T34" fmla="*/ 329 w 516"/>
                <a:gd name="T35" fmla="*/ 0 h 325"/>
                <a:gd name="T36" fmla="*/ 295 w 516"/>
                <a:gd name="T37" fmla="*/ 14 h 325"/>
                <a:gd name="T38" fmla="*/ 273 w 516"/>
                <a:gd name="T39" fmla="*/ 70 h 325"/>
                <a:gd name="T40" fmla="*/ 233 w 516"/>
                <a:gd name="T41" fmla="*/ 94 h 325"/>
                <a:gd name="T42" fmla="*/ 216 w 516"/>
                <a:gd name="T43" fmla="*/ 183 h 325"/>
                <a:gd name="T44" fmla="*/ 152 w 516"/>
                <a:gd name="T45" fmla="*/ 228 h 325"/>
                <a:gd name="T46" fmla="*/ 99 w 516"/>
                <a:gd name="T47" fmla="*/ 245 h 325"/>
                <a:gd name="T48" fmla="*/ 85 w 516"/>
                <a:gd name="T49" fmla="*/ 228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6" h="325">
                  <a:moveTo>
                    <a:pt x="85" y="228"/>
                  </a:moveTo>
                  <a:lnTo>
                    <a:pt x="69" y="260"/>
                  </a:lnTo>
                  <a:lnTo>
                    <a:pt x="48" y="269"/>
                  </a:lnTo>
                  <a:lnTo>
                    <a:pt x="47" y="291"/>
                  </a:lnTo>
                  <a:lnTo>
                    <a:pt x="2" y="307"/>
                  </a:lnTo>
                  <a:lnTo>
                    <a:pt x="0" y="325"/>
                  </a:lnTo>
                  <a:lnTo>
                    <a:pt x="122" y="303"/>
                  </a:lnTo>
                  <a:lnTo>
                    <a:pt x="345" y="256"/>
                  </a:lnTo>
                  <a:lnTo>
                    <a:pt x="516" y="215"/>
                  </a:lnTo>
                  <a:lnTo>
                    <a:pt x="516" y="182"/>
                  </a:lnTo>
                  <a:lnTo>
                    <a:pt x="497" y="172"/>
                  </a:lnTo>
                  <a:lnTo>
                    <a:pt x="482" y="189"/>
                  </a:lnTo>
                  <a:lnTo>
                    <a:pt x="474" y="144"/>
                  </a:lnTo>
                  <a:lnTo>
                    <a:pt x="482" y="105"/>
                  </a:lnTo>
                  <a:lnTo>
                    <a:pt x="420" y="76"/>
                  </a:lnTo>
                  <a:lnTo>
                    <a:pt x="376" y="83"/>
                  </a:lnTo>
                  <a:lnTo>
                    <a:pt x="375" y="23"/>
                  </a:lnTo>
                  <a:lnTo>
                    <a:pt x="329" y="0"/>
                  </a:lnTo>
                  <a:lnTo>
                    <a:pt x="295" y="14"/>
                  </a:lnTo>
                  <a:lnTo>
                    <a:pt x="273" y="70"/>
                  </a:lnTo>
                  <a:lnTo>
                    <a:pt x="233" y="94"/>
                  </a:lnTo>
                  <a:lnTo>
                    <a:pt x="216" y="183"/>
                  </a:lnTo>
                  <a:lnTo>
                    <a:pt x="152" y="228"/>
                  </a:lnTo>
                  <a:lnTo>
                    <a:pt x="99" y="245"/>
                  </a:lnTo>
                  <a:lnTo>
                    <a:pt x="85" y="228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2" name="Freeform 222"/>
            <p:cNvSpPr>
              <a:spLocks/>
            </p:cNvSpPr>
            <p:nvPr/>
          </p:nvSpPr>
          <p:spPr bwMode="auto">
            <a:xfrm>
              <a:off x="7972490" y="3649055"/>
              <a:ext cx="73568" cy="121287"/>
            </a:xfrm>
            <a:custGeom>
              <a:avLst/>
              <a:gdLst>
                <a:gd name="T0" fmla="*/ 0 w 37"/>
                <a:gd name="T1" fmla="*/ 5 h 61"/>
                <a:gd name="T2" fmla="*/ 37 w 37"/>
                <a:gd name="T3" fmla="*/ 0 h 61"/>
                <a:gd name="T4" fmla="*/ 16 w 37"/>
                <a:gd name="T5" fmla="*/ 61 h 61"/>
                <a:gd name="T6" fmla="*/ 1 w 37"/>
                <a:gd name="T7" fmla="*/ 60 h 61"/>
                <a:gd name="T8" fmla="*/ 0 w 37"/>
                <a:gd name="T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61">
                  <a:moveTo>
                    <a:pt x="0" y="5"/>
                  </a:moveTo>
                  <a:lnTo>
                    <a:pt x="37" y="0"/>
                  </a:lnTo>
                  <a:lnTo>
                    <a:pt x="16" y="61"/>
                  </a:lnTo>
                  <a:lnTo>
                    <a:pt x="1" y="6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2265" y="2151859"/>
            <a:ext cx="636260" cy="372777"/>
            <a:chOff x="719562" y="3068470"/>
            <a:chExt cx="636260" cy="463276"/>
          </a:xfrm>
          <a:solidFill>
            <a:srgbClr val="002E3E"/>
          </a:solidFill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grpSpPr>
        <p:sp>
          <p:nvSpPr>
            <p:cNvPr id="74" name="Freeform 133"/>
            <p:cNvSpPr>
              <a:spLocks/>
            </p:cNvSpPr>
            <p:nvPr/>
          </p:nvSpPr>
          <p:spPr bwMode="auto">
            <a:xfrm>
              <a:off x="1015821" y="3191745"/>
              <a:ext cx="101404" cy="55673"/>
            </a:xfrm>
            <a:custGeom>
              <a:avLst/>
              <a:gdLst>
                <a:gd name="T0" fmla="*/ 10 w 51"/>
                <a:gd name="T1" fmla="*/ 0 h 28"/>
                <a:gd name="T2" fmla="*/ 38 w 51"/>
                <a:gd name="T3" fmla="*/ 0 h 28"/>
                <a:gd name="T4" fmla="*/ 51 w 51"/>
                <a:gd name="T5" fmla="*/ 9 h 28"/>
                <a:gd name="T6" fmla="*/ 40 w 51"/>
                <a:gd name="T7" fmla="*/ 23 h 28"/>
                <a:gd name="T8" fmla="*/ 23 w 51"/>
                <a:gd name="T9" fmla="*/ 21 h 28"/>
                <a:gd name="T10" fmla="*/ 15 w 51"/>
                <a:gd name="T11" fmla="*/ 28 h 28"/>
                <a:gd name="T12" fmla="*/ 0 w 51"/>
                <a:gd name="T13" fmla="*/ 25 h 28"/>
                <a:gd name="T14" fmla="*/ 10 w 51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28">
                  <a:moveTo>
                    <a:pt x="10" y="0"/>
                  </a:moveTo>
                  <a:lnTo>
                    <a:pt x="38" y="0"/>
                  </a:lnTo>
                  <a:lnTo>
                    <a:pt x="51" y="9"/>
                  </a:lnTo>
                  <a:lnTo>
                    <a:pt x="40" y="23"/>
                  </a:lnTo>
                  <a:lnTo>
                    <a:pt x="23" y="21"/>
                  </a:lnTo>
                  <a:lnTo>
                    <a:pt x="15" y="28"/>
                  </a:lnTo>
                  <a:lnTo>
                    <a:pt x="0" y="2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5" name="Freeform 137"/>
            <p:cNvSpPr>
              <a:spLocks/>
            </p:cNvSpPr>
            <p:nvPr/>
          </p:nvSpPr>
          <p:spPr bwMode="auto">
            <a:xfrm>
              <a:off x="1101317" y="3229522"/>
              <a:ext cx="103392" cy="75556"/>
            </a:xfrm>
            <a:custGeom>
              <a:avLst/>
              <a:gdLst>
                <a:gd name="T0" fmla="*/ 9 w 52"/>
                <a:gd name="T1" fmla="*/ 0 h 38"/>
                <a:gd name="T2" fmla="*/ 32 w 52"/>
                <a:gd name="T3" fmla="*/ 2 h 38"/>
                <a:gd name="T4" fmla="*/ 52 w 52"/>
                <a:gd name="T5" fmla="*/ 16 h 38"/>
                <a:gd name="T6" fmla="*/ 50 w 52"/>
                <a:gd name="T7" fmla="*/ 32 h 38"/>
                <a:gd name="T8" fmla="*/ 23 w 52"/>
                <a:gd name="T9" fmla="*/ 38 h 38"/>
                <a:gd name="T10" fmla="*/ 15 w 52"/>
                <a:gd name="T11" fmla="*/ 22 h 38"/>
                <a:gd name="T12" fmla="*/ 5 w 52"/>
                <a:gd name="T13" fmla="*/ 20 h 38"/>
                <a:gd name="T14" fmla="*/ 0 w 52"/>
                <a:gd name="T15" fmla="*/ 11 h 38"/>
                <a:gd name="T16" fmla="*/ 9 w 52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8">
                  <a:moveTo>
                    <a:pt x="9" y="0"/>
                  </a:moveTo>
                  <a:lnTo>
                    <a:pt x="32" y="2"/>
                  </a:lnTo>
                  <a:lnTo>
                    <a:pt x="52" y="16"/>
                  </a:lnTo>
                  <a:lnTo>
                    <a:pt x="50" y="32"/>
                  </a:lnTo>
                  <a:lnTo>
                    <a:pt x="23" y="38"/>
                  </a:lnTo>
                  <a:lnTo>
                    <a:pt x="15" y="22"/>
                  </a:lnTo>
                  <a:lnTo>
                    <a:pt x="5" y="20"/>
                  </a:lnTo>
                  <a:lnTo>
                    <a:pt x="0" y="1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6" name="Freeform 141"/>
            <p:cNvSpPr>
              <a:spLocks/>
            </p:cNvSpPr>
            <p:nvPr/>
          </p:nvSpPr>
          <p:spPr bwMode="auto">
            <a:xfrm>
              <a:off x="1043657" y="3267300"/>
              <a:ext cx="45732" cy="37778"/>
            </a:xfrm>
            <a:custGeom>
              <a:avLst/>
              <a:gdLst>
                <a:gd name="T0" fmla="*/ 0 w 23"/>
                <a:gd name="T1" fmla="*/ 2 h 19"/>
                <a:gd name="T2" fmla="*/ 22 w 23"/>
                <a:gd name="T3" fmla="*/ 0 h 19"/>
                <a:gd name="T4" fmla="*/ 23 w 23"/>
                <a:gd name="T5" fmla="*/ 15 h 19"/>
                <a:gd name="T6" fmla="*/ 4 w 23"/>
                <a:gd name="T7" fmla="*/ 19 h 19"/>
                <a:gd name="T8" fmla="*/ 0 w 23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9">
                  <a:moveTo>
                    <a:pt x="0" y="2"/>
                  </a:moveTo>
                  <a:lnTo>
                    <a:pt x="22" y="0"/>
                  </a:lnTo>
                  <a:lnTo>
                    <a:pt x="23" y="15"/>
                  </a:lnTo>
                  <a:lnTo>
                    <a:pt x="4" y="19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7" name="Freeform 145"/>
            <p:cNvSpPr>
              <a:spLocks/>
            </p:cNvSpPr>
            <p:nvPr/>
          </p:nvSpPr>
          <p:spPr bwMode="auto">
            <a:xfrm>
              <a:off x="1166932" y="3315020"/>
              <a:ext cx="188890" cy="216726"/>
            </a:xfrm>
            <a:custGeom>
              <a:avLst/>
              <a:gdLst>
                <a:gd name="T0" fmla="*/ 15 w 95"/>
                <a:gd name="T1" fmla="*/ 0 h 109"/>
                <a:gd name="T2" fmla="*/ 72 w 95"/>
                <a:gd name="T3" fmla="*/ 24 h 109"/>
                <a:gd name="T4" fmla="*/ 95 w 95"/>
                <a:gd name="T5" fmla="*/ 59 h 109"/>
                <a:gd name="T6" fmla="*/ 72 w 95"/>
                <a:gd name="T7" fmla="*/ 83 h 109"/>
                <a:gd name="T8" fmla="*/ 42 w 95"/>
                <a:gd name="T9" fmla="*/ 88 h 109"/>
                <a:gd name="T10" fmla="*/ 34 w 95"/>
                <a:gd name="T11" fmla="*/ 109 h 109"/>
                <a:gd name="T12" fmla="*/ 11 w 95"/>
                <a:gd name="T13" fmla="*/ 98 h 109"/>
                <a:gd name="T14" fmla="*/ 10 w 95"/>
                <a:gd name="T15" fmla="*/ 63 h 109"/>
                <a:gd name="T16" fmla="*/ 0 w 95"/>
                <a:gd name="T17" fmla="*/ 44 h 109"/>
                <a:gd name="T18" fmla="*/ 15 w 95"/>
                <a:gd name="T1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9">
                  <a:moveTo>
                    <a:pt x="15" y="0"/>
                  </a:moveTo>
                  <a:lnTo>
                    <a:pt x="72" y="24"/>
                  </a:lnTo>
                  <a:lnTo>
                    <a:pt x="95" y="59"/>
                  </a:lnTo>
                  <a:lnTo>
                    <a:pt x="72" y="83"/>
                  </a:lnTo>
                  <a:lnTo>
                    <a:pt x="42" y="88"/>
                  </a:lnTo>
                  <a:lnTo>
                    <a:pt x="34" y="109"/>
                  </a:lnTo>
                  <a:lnTo>
                    <a:pt x="11" y="98"/>
                  </a:lnTo>
                  <a:lnTo>
                    <a:pt x="10" y="63"/>
                  </a:lnTo>
                  <a:lnTo>
                    <a:pt x="0" y="4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8" name="Freeform 150"/>
            <p:cNvSpPr>
              <a:spLocks/>
            </p:cNvSpPr>
            <p:nvPr/>
          </p:nvSpPr>
          <p:spPr bwMode="auto">
            <a:xfrm>
              <a:off x="719562" y="3126130"/>
              <a:ext cx="45732" cy="73568"/>
            </a:xfrm>
            <a:custGeom>
              <a:avLst/>
              <a:gdLst>
                <a:gd name="T0" fmla="*/ 14 w 23"/>
                <a:gd name="T1" fmla="*/ 0 h 37"/>
                <a:gd name="T2" fmla="*/ 23 w 23"/>
                <a:gd name="T3" fmla="*/ 7 h 37"/>
                <a:gd name="T4" fmla="*/ 14 w 23"/>
                <a:gd name="T5" fmla="*/ 35 h 37"/>
                <a:gd name="T6" fmla="*/ 0 w 23"/>
                <a:gd name="T7" fmla="*/ 37 h 37"/>
                <a:gd name="T8" fmla="*/ 0 w 23"/>
                <a:gd name="T9" fmla="*/ 24 h 37"/>
                <a:gd name="T10" fmla="*/ 14 w 2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7">
                  <a:moveTo>
                    <a:pt x="14" y="0"/>
                  </a:moveTo>
                  <a:lnTo>
                    <a:pt x="23" y="7"/>
                  </a:lnTo>
                  <a:lnTo>
                    <a:pt x="14" y="35"/>
                  </a:lnTo>
                  <a:lnTo>
                    <a:pt x="0" y="37"/>
                  </a:lnTo>
                  <a:lnTo>
                    <a:pt x="0" y="24"/>
                  </a:lnTo>
                  <a:lnTo>
                    <a:pt x="14" y="0"/>
                  </a:lnTo>
                </a:path>
              </a:pathLst>
            </a:custGeom>
            <a:grpFill/>
            <a:ln w="12700" cap="flat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9" name="Freeform 153"/>
            <p:cNvSpPr>
              <a:spLocks/>
            </p:cNvSpPr>
            <p:nvPr/>
          </p:nvSpPr>
          <p:spPr bwMode="auto">
            <a:xfrm>
              <a:off x="787165" y="3068470"/>
              <a:ext cx="93451" cy="73568"/>
            </a:xfrm>
            <a:custGeom>
              <a:avLst/>
              <a:gdLst>
                <a:gd name="T0" fmla="*/ 0 w 47"/>
                <a:gd name="T1" fmla="*/ 21 h 37"/>
                <a:gd name="T2" fmla="*/ 9 w 47"/>
                <a:gd name="T3" fmla="*/ 3 h 37"/>
                <a:gd name="T4" fmla="*/ 42 w 47"/>
                <a:gd name="T5" fmla="*/ 0 h 37"/>
                <a:gd name="T6" fmla="*/ 47 w 47"/>
                <a:gd name="T7" fmla="*/ 21 h 37"/>
                <a:gd name="T8" fmla="*/ 38 w 47"/>
                <a:gd name="T9" fmla="*/ 37 h 37"/>
                <a:gd name="T10" fmla="*/ 19 w 47"/>
                <a:gd name="T11" fmla="*/ 35 h 37"/>
                <a:gd name="T12" fmla="*/ 0 w 47"/>
                <a:gd name="T13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7">
                  <a:moveTo>
                    <a:pt x="0" y="21"/>
                  </a:moveTo>
                  <a:lnTo>
                    <a:pt x="9" y="3"/>
                  </a:lnTo>
                  <a:lnTo>
                    <a:pt x="42" y="0"/>
                  </a:lnTo>
                  <a:lnTo>
                    <a:pt x="47" y="21"/>
                  </a:lnTo>
                  <a:lnTo>
                    <a:pt x="38" y="37"/>
                  </a:lnTo>
                  <a:lnTo>
                    <a:pt x="19" y="35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80" name="Freeform 157"/>
            <p:cNvSpPr>
              <a:spLocks/>
            </p:cNvSpPr>
            <p:nvPr/>
          </p:nvSpPr>
          <p:spPr bwMode="auto">
            <a:xfrm>
              <a:off x="872662" y="3116189"/>
              <a:ext cx="141170" cy="101404"/>
            </a:xfrm>
            <a:custGeom>
              <a:avLst/>
              <a:gdLst>
                <a:gd name="T0" fmla="*/ 0 w 71"/>
                <a:gd name="T1" fmla="*/ 20 h 51"/>
                <a:gd name="T2" fmla="*/ 49 w 71"/>
                <a:gd name="T3" fmla="*/ 0 h 51"/>
                <a:gd name="T4" fmla="*/ 58 w 71"/>
                <a:gd name="T5" fmla="*/ 24 h 51"/>
                <a:gd name="T6" fmla="*/ 66 w 71"/>
                <a:gd name="T7" fmla="*/ 26 h 51"/>
                <a:gd name="T8" fmla="*/ 71 w 71"/>
                <a:gd name="T9" fmla="*/ 47 h 51"/>
                <a:gd name="T10" fmla="*/ 30 w 71"/>
                <a:gd name="T11" fmla="*/ 51 h 51"/>
                <a:gd name="T12" fmla="*/ 0 w 71"/>
                <a:gd name="T13" fmla="*/ 2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1">
                  <a:moveTo>
                    <a:pt x="0" y="20"/>
                  </a:moveTo>
                  <a:lnTo>
                    <a:pt x="49" y="0"/>
                  </a:lnTo>
                  <a:lnTo>
                    <a:pt x="58" y="24"/>
                  </a:lnTo>
                  <a:lnTo>
                    <a:pt x="66" y="26"/>
                  </a:lnTo>
                  <a:lnTo>
                    <a:pt x="71" y="47"/>
                  </a:lnTo>
                  <a:lnTo>
                    <a:pt x="30" y="51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81" name="Freeform 161"/>
          <p:cNvSpPr>
            <a:spLocks/>
          </p:cNvSpPr>
          <p:nvPr/>
        </p:nvSpPr>
        <p:spPr bwMode="auto">
          <a:xfrm>
            <a:off x="1531886" y="1553497"/>
            <a:ext cx="1101522" cy="687956"/>
          </a:xfrm>
          <a:custGeom>
            <a:avLst/>
            <a:gdLst>
              <a:gd name="T0" fmla="*/ 120 w 554"/>
              <a:gd name="T1" fmla="*/ 0 h 430"/>
              <a:gd name="T2" fmla="*/ 105 w 554"/>
              <a:gd name="T3" fmla="*/ 9 h 430"/>
              <a:gd name="T4" fmla="*/ 95 w 554"/>
              <a:gd name="T5" fmla="*/ 47 h 430"/>
              <a:gd name="T6" fmla="*/ 85 w 554"/>
              <a:gd name="T7" fmla="*/ 79 h 430"/>
              <a:gd name="T8" fmla="*/ 77 w 554"/>
              <a:gd name="T9" fmla="*/ 104 h 430"/>
              <a:gd name="T10" fmla="*/ 68 w 554"/>
              <a:gd name="T11" fmla="*/ 132 h 430"/>
              <a:gd name="T12" fmla="*/ 56 w 554"/>
              <a:gd name="T13" fmla="*/ 160 h 430"/>
              <a:gd name="T14" fmla="*/ 41 w 554"/>
              <a:gd name="T15" fmla="*/ 190 h 430"/>
              <a:gd name="T16" fmla="*/ 21 w 554"/>
              <a:gd name="T17" fmla="*/ 226 h 430"/>
              <a:gd name="T18" fmla="*/ 0 w 554"/>
              <a:gd name="T19" fmla="*/ 260 h 430"/>
              <a:gd name="T20" fmla="*/ 0 w 554"/>
              <a:gd name="T21" fmla="*/ 335 h 430"/>
              <a:gd name="T22" fmla="*/ 311 w 554"/>
              <a:gd name="T23" fmla="*/ 399 h 430"/>
              <a:gd name="T24" fmla="*/ 454 w 554"/>
              <a:gd name="T25" fmla="*/ 430 h 430"/>
              <a:gd name="T26" fmla="*/ 484 w 554"/>
              <a:gd name="T27" fmla="*/ 281 h 430"/>
              <a:gd name="T28" fmla="*/ 503 w 554"/>
              <a:gd name="T29" fmla="*/ 268 h 430"/>
              <a:gd name="T30" fmla="*/ 485 w 554"/>
              <a:gd name="T31" fmla="*/ 234 h 430"/>
              <a:gd name="T32" fmla="*/ 493 w 554"/>
              <a:gd name="T33" fmla="*/ 200 h 430"/>
              <a:gd name="T34" fmla="*/ 554 w 554"/>
              <a:gd name="T35" fmla="*/ 143 h 430"/>
              <a:gd name="T36" fmla="*/ 512 w 554"/>
              <a:gd name="T37" fmla="*/ 92 h 430"/>
              <a:gd name="T38" fmla="*/ 340 w 554"/>
              <a:gd name="T39" fmla="*/ 55 h 430"/>
              <a:gd name="T40" fmla="*/ 317 w 554"/>
              <a:gd name="T41" fmla="*/ 71 h 430"/>
              <a:gd name="T42" fmla="*/ 285 w 554"/>
              <a:gd name="T43" fmla="*/ 44 h 430"/>
              <a:gd name="T44" fmla="*/ 258 w 554"/>
              <a:gd name="T45" fmla="*/ 72 h 430"/>
              <a:gd name="T46" fmla="*/ 231 w 554"/>
              <a:gd name="T47" fmla="*/ 44 h 430"/>
              <a:gd name="T48" fmla="*/ 164 w 554"/>
              <a:gd name="T49" fmla="*/ 46 h 430"/>
              <a:gd name="T50" fmla="*/ 172 w 554"/>
              <a:gd name="T51" fmla="*/ 4 h 430"/>
              <a:gd name="T52" fmla="*/ 120 w 554"/>
              <a:gd name="T53" fmla="*/ 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54" h="430">
                <a:moveTo>
                  <a:pt x="120" y="0"/>
                </a:moveTo>
                <a:lnTo>
                  <a:pt x="105" y="9"/>
                </a:lnTo>
                <a:lnTo>
                  <a:pt x="95" y="47"/>
                </a:lnTo>
                <a:lnTo>
                  <a:pt x="85" y="79"/>
                </a:lnTo>
                <a:lnTo>
                  <a:pt x="77" y="104"/>
                </a:lnTo>
                <a:lnTo>
                  <a:pt x="68" y="132"/>
                </a:lnTo>
                <a:lnTo>
                  <a:pt x="56" y="160"/>
                </a:lnTo>
                <a:lnTo>
                  <a:pt x="41" y="190"/>
                </a:lnTo>
                <a:lnTo>
                  <a:pt x="21" y="226"/>
                </a:lnTo>
                <a:lnTo>
                  <a:pt x="0" y="260"/>
                </a:lnTo>
                <a:lnTo>
                  <a:pt x="0" y="335"/>
                </a:lnTo>
                <a:lnTo>
                  <a:pt x="311" y="399"/>
                </a:lnTo>
                <a:lnTo>
                  <a:pt x="454" y="430"/>
                </a:lnTo>
                <a:lnTo>
                  <a:pt x="484" y="281"/>
                </a:lnTo>
                <a:lnTo>
                  <a:pt x="503" y="268"/>
                </a:lnTo>
                <a:lnTo>
                  <a:pt x="485" y="234"/>
                </a:lnTo>
                <a:lnTo>
                  <a:pt x="493" y="200"/>
                </a:lnTo>
                <a:lnTo>
                  <a:pt x="554" y="143"/>
                </a:lnTo>
                <a:lnTo>
                  <a:pt x="512" y="92"/>
                </a:lnTo>
                <a:lnTo>
                  <a:pt x="340" y="55"/>
                </a:lnTo>
                <a:lnTo>
                  <a:pt x="317" y="71"/>
                </a:lnTo>
                <a:lnTo>
                  <a:pt x="285" y="44"/>
                </a:lnTo>
                <a:lnTo>
                  <a:pt x="258" y="72"/>
                </a:lnTo>
                <a:lnTo>
                  <a:pt x="231" y="44"/>
                </a:lnTo>
                <a:lnTo>
                  <a:pt x="164" y="46"/>
                </a:lnTo>
                <a:lnTo>
                  <a:pt x="172" y="4"/>
                </a:lnTo>
                <a:lnTo>
                  <a:pt x="120" y="0"/>
                </a:ln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2" name="Freeform 163"/>
          <p:cNvSpPr>
            <a:spLocks/>
          </p:cNvSpPr>
          <p:nvPr/>
        </p:nvSpPr>
        <p:spPr bwMode="auto">
          <a:xfrm>
            <a:off x="4090837" y="1415904"/>
            <a:ext cx="922574" cy="435172"/>
          </a:xfrm>
          <a:custGeom>
            <a:avLst/>
            <a:gdLst>
              <a:gd name="T0" fmla="*/ 3 w 464"/>
              <a:gd name="T1" fmla="*/ 0 h 272"/>
              <a:gd name="T2" fmla="*/ 389 w 464"/>
              <a:gd name="T3" fmla="*/ 10 h 272"/>
              <a:gd name="T4" fmla="*/ 418 w 464"/>
              <a:gd name="T5" fmla="*/ 88 h 272"/>
              <a:gd name="T6" fmla="*/ 445 w 464"/>
              <a:gd name="T7" fmla="*/ 149 h 272"/>
              <a:gd name="T8" fmla="*/ 464 w 464"/>
              <a:gd name="T9" fmla="*/ 249 h 272"/>
              <a:gd name="T10" fmla="*/ 453 w 464"/>
              <a:gd name="T11" fmla="*/ 272 h 272"/>
              <a:gd name="T12" fmla="*/ 309 w 464"/>
              <a:gd name="T13" fmla="*/ 267 h 272"/>
              <a:gd name="T14" fmla="*/ 0 w 464"/>
              <a:gd name="T15" fmla="*/ 263 h 272"/>
              <a:gd name="T16" fmla="*/ 3 w 464"/>
              <a:gd name="T17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4" h="272">
                <a:moveTo>
                  <a:pt x="3" y="0"/>
                </a:moveTo>
                <a:lnTo>
                  <a:pt x="389" y="10"/>
                </a:lnTo>
                <a:lnTo>
                  <a:pt x="418" y="88"/>
                </a:lnTo>
                <a:lnTo>
                  <a:pt x="445" y="149"/>
                </a:lnTo>
                <a:lnTo>
                  <a:pt x="464" y="249"/>
                </a:lnTo>
                <a:lnTo>
                  <a:pt x="453" y="272"/>
                </a:lnTo>
                <a:lnTo>
                  <a:pt x="309" y="267"/>
                </a:lnTo>
                <a:lnTo>
                  <a:pt x="0" y="263"/>
                </a:lnTo>
                <a:lnTo>
                  <a:pt x="3" y="0"/>
                </a:lnTo>
                <a:close/>
              </a:path>
            </a:pathLst>
          </a:custGeom>
          <a:solidFill>
            <a:srgbClr val="00729A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3" name="Freeform 165"/>
          <p:cNvSpPr>
            <a:spLocks/>
          </p:cNvSpPr>
          <p:nvPr/>
        </p:nvSpPr>
        <p:spPr bwMode="auto">
          <a:xfrm>
            <a:off x="4063002" y="1838278"/>
            <a:ext cx="978247" cy="503969"/>
          </a:xfrm>
          <a:custGeom>
            <a:avLst/>
            <a:gdLst>
              <a:gd name="T0" fmla="*/ 8 w 492"/>
              <a:gd name="T1" fmla="*/ 0 h 315"/>
              <a:gd name="T2" fmla="*/ 7 w 492"/>
              <a:gd name="T3" fmla="*/ 123 h 315"/>
              <a:gd name="T4" fmla="*/ 0 w 492"/>
              <a:gd name="T5" fmla="*/ 264 h 315"/>
              <a:gd name="T6" fmla="*/ 357 w 492"/>
              <a:gd name="T7" fmla="*/ 270 h 315"/>
              <a:gd name="T8" fmla="*/ 395 w 492"/>
              <a:gd name="T9" fmla="*/ 290 h 315"/>
              <a:gd name="T10" fmla="*/ 421 w 492"/>
              <a:gd name="T11" fmla="*/ 262 h 315"/>
              <a:gd name="T12" fmla="*/ 492 w 492"/>
              <a:gd name="T13" fmla="*/ 315 h 315"/>
              <a:gd name="T14" fmla="*/ 481 w 492"/>
              <a:gd name="T15" fmla="*/ 260 h 315"/>
              <a:gd name="T16" fmla="*/ 488 w 492"/>
              <a:gd name="T17" fmla="*/ 220 h 315"/>
              <a:gd name="T18" fmla="*/ 492 w 492"/>
              <a:gd name="T19" fmla="*/ 76 h 315"/>
              <a:gd name="T20" fmla="*/ 460 w 492"/>
              <a:gd name="T21" fmla="*/ 45 h 315"/>
              <a:gd name="T22" fmla="*/ 473 w 492"/>
              <a:gd name="T23" fmla="*/ 4 h 315"/>
              <a:gd name="T24" fmla="*/ 239 w 492"/>
              <a:gd name="T25" fmla="*/ 3 h 315"/>
              <a:gd name="T26" fmla="*/ 8 w 492"/>
              <a:gd name="T27" fmla="*/ 0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92" h="315">
                <a:moveTo>
                  <a:pt x="8" y="0"/>
                </a:moveTo>
                <a:lnTo>
                  <a:pt x="7" y="123"/>
                </a:lnTo>
                <a:lnTo>
                  <a:pt x="0" y="264"/>
                </a:lnTo>
                <a:lnTo>
                  <a:pt x="357" y="270"/>
                </a:lnTo>
                <a:lnTo>
                  <a:pt x="395" y="290"/>
                </a:lnTo>
                <a:lnTo>
                  <a:pt x="421" y="262"/>
                </a:lnTo>
                <a:lnTo>
                  <a:pt x="492" y="315"/>
                </a:lnTo>
                <a:lnTo>
                  <a:pt x="481" y="260"/>
                </a:lnTo>
                <a:lnTo>
                  <a:pt x="488" y="220"/>
                </a:lnTo>
                <a:lnTo>
                  <a:pt x="492" y="76"/>
                </a:lnTo>
                <a:lnTo>
                  <a:pt x="460" y="45"/>
                </a:lnTo>
                <a:lnTo>
                  <a:pt x="473" y="4"/>
                </a:lnTo>
                <a:lnTo>
                  <a:pt x="239" y="3"/>
                </a:lnTo>
                <a:lnTo>
                  <a:pt x="8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4" name="Freeform 167"/>
          <p:cNvSpPr>
            <a:spLocks/>
          </p:cNvSpPr>
          <p:nvPr/>
        </p:nvSpPr>
        <p:spPr bwMode="auto">
          <a:xfrm>
            <a:off x="4053059" y="2259051"/>
            <a:ext cx="1159184" cy="419174"/>
          </a:xfrm>
          <a:custGeom>
            <a:avLst/>
            <a:gdLst>
              <a:gd name="T0" fmla="*/ 7 w 583"/>
              <a:gd name="T1" fmla="*/ 0 h 262"/>
              <a:gd name="T2" fmla="*/ 0 w 583"/>
              <a:gd name="T3" fmla="*/ 173 h 262"/>
              <a:gd name="T4" fmla="*/ 132 w 583"/>
              <a:gd name="T5" fmla="*/ 178 h 262"/>
              <a:gd name="T6" fmla="*/ 131 w 583"/>
              <a:gd name="T7" fmla="*/ 262 h 262"/>
              <a:gd name="T8" fmla="*/ 308 w 583"/>
              <a:gd name="T9" fmla="*/ 260 h 262"/>
              <a:gd name="T10" fmla="*/ 467 w 583"/>
              <a:gd name="T11" fmla="*/ 257 h 262"/>
              <a:gd name="T12" fmla="*/ 583 w 583"/>
              <a:gd name="T13" fmla="*/ 260 h 262"/>
              <a:gd name="T14" fmla="*/ 547 w 583"/>
              <a:gd name="T15" fmla="*/ 186 h 262"/>
              <a:gd name="T16" fmla="*/ 522 w 583"/>
              <a:gd name="T17" fmla="*/ 117 h 262"/>
              <a:gd name="T18" fmla="*/ 495 w 583"/>
              <a:gd name="T19" fmla="*/ 47 h 262"/>
              <a:gd name="T20" fmla="*/ 428 w 583"/>
              <a:gd name="T21" fmla="*/ 1 h 262"/>
              <a:gd name="T22" fmla="*/ 399 w 583"/>
              <a:gd name="T23" fmla="*/ 28 h 262"/>
              <a:gd name="T24" fmla="*/ 362 w 583"/>
              <a:gd name="T25" fmla="*/ 9 h 262"/>
              <a:gd name="T26" fmla="*/ 204 w 583"/>
              <a:gd name="T27" fmla="*/ 3 h 262"/>
              <a:gd name="T28" fmla="*/ 7 w 583"/>
              <a:gd name="T29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3" h="262">
                <a:moveTo>
                  <a:pt x="7" y="0"/>
                </a:moveTo>
                <a:lnTo>
                  <a:pt x="0" y="173"/>
                </a:lnTo>
                <a:lnTo>
                  <a:pt x="132" y="178"/>
                </a:lnTo>
                <a:lnTo>
                  <a:pt x="131" y="262"/>
                </a:lnTo>
                <a:lnTo>
                  <a:pt x="308" y="260"/>
                </a:lnTo>
                <a:lnTo>
                  <a:pt x="467" y="257"/>
                </a:lnTo>
                <a:lnTo>
                  <a:pt x="583" y="260"/>
                </a:lnTo>
                <a:lnTo>
                  <a:pt x="547" y="186"/>
                </a:lnTo>
                <a:lnTo>
                  <a:pt x="522" y="117"/>
                </a:lnTo>
                <a:lnTo>
                  <a:pt x="495" y="47"/>
                </a:lnTo>
                <a:lnTo>
                  <a:pt x="428" y="1"/>
                </a:lnTo>
                <a:lnTo>
                  <a:pt x="399" y="28"/>
                </a:lnTo>
                <a:lnTo>
                  <a:pt x="362" y="9"/>
                </a:lnTo>
                <a:lnTo>
                  <a:pt x="204" y="3"/>
                </a:lnTo>
                <a:lnTo>
                  <a:pt x="7" y="0"/>
                </a:lnTo>
                <a:close/>
              </a:path>
            </a:pathLst>
          </a:custGeom>
          <a:solidFill>
            <a:srgbClr val="00729A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5" name="Freeform 169"/>
          <p:cNvSpPr>
            <a:spLocks/>
          </p:cNvSpPr>
          <p:nvPr/>
        </p:nvSpPr>
        <p:spPr bwMode="auto">
          <a:xfrm>
            <a:off x="4292047" y="2671495"/>
            <a:ext cx="1025576" cy="413104"/>
          </a:xfrm>
          <a:custGeom>
            <a:avLst/>
            <a:gdLst>
              <a:gd name="T0" fmla="*/ 4 w 511"/>
              <a:gd name="T1" fmla="*/ 3 h 258"/>
              <a:gd name="T2" fmla="*/ 3 w 511"/>
              <a:gd name="T3" fmla="*/ 151 h 258"/>
              <a:gd name="T4" fmla="*/ 0 w 511"/>
              <a:gd name="T5" fmla="*/ 254 h 258"/>
              <a:gd name="T6" fmla="*/ 511 w 511"/>
              <a:gd name="T7" fmla="*/ 258 h 258"/>
              <a:gd name="T8" fmla="*/ 501 w 511"/>
              <a:gd name="T9" fmla="*/ 123 h 258"/>
              <a:gd name="T10" fmla="*/ 501 w 511"/>
              <a:gd name="T11" fmla="*/ 74 h 258"/>
              <a:gd name="T12" fmla="*/ 460 w 511"/>
              <a:gd name="T13" fmla="*/ 42 h 258"/>
              <a:gd name="T14" fmla="*/ 472 w 511"/>
              <a:gd name="T15" fmla="*/ 16 h 258"/>
              <a:gd name="T16" fmla="*/ 455 w 511"/>
              <a:gd name="T17" fmla="*/ 0 h 258"/>
              <a:gd name="T18" fmla="*/ 222 w 511"/>
              <a:gd name="T19" fmla="*/ 3 h 258"/>
              <a:gd name="T20" fmla="*/ 4 w 511"/>
              <a:gd name="T21" fmla="*/ 3 h 258"/>
              <a:gd name="connsiteX0" fmla="*/ 172 w 10094"/>
              <a:gd name="connsiteY0" fmla="*/ 116 h 10000"/>
              <a:gd name="connsiteX1" fmla="*/ 153 w 10094"/>
              <a:gd name="connsiteY1" fmla="*/ 5853 h 10000"/>
              <a:gd name="connsiteX2" fmla="*/ 0 w 10094"/>
              <a:gd name="connsiteY2" fmla="*/ 9969 h 10000"/>
              <a:gd name="connsiteX3" fmla="*/ 10094 w 10094"/>
              <a:gd name="connsiteY3" fmla="*/ 10000 h 10000"/>
              <a:gd name="connsiteX4" fmla="*/ 9898 w 10094"/>
              <a:gd name="connsiteY4" fmla="*/ 4767 h 10000"/>
              <a:gd name="connsiteX5" fmla="*/ 9898 w 10094"/>
              <a:gd name="connsiteY5" fmla="*/ 2868 h 10000"/>
              <a:gd name="connsiteX6" fmla="*/ 9096 w 10094"/>
              <a:gd name="connsiteY6" fmla="*/ 1628 h 10000"/>
              <a:gd name="connsiteX7" fmla="*/ 9331 w 10094"/>
              <a:gd name="connsiteY7" fmla="*/ 620 h 10000"/>
              <a:gd name="connsiteX8" fmla="*/ 8998 w 10094"/>
              <a:gd name="connsiteY8" fmla="*/ 0 h 10000"/>
              <a:gd name="connsiteX9" fmla="*/ 4438 w 10094"/>
              <a:gd name="connsiteY9" fmla="*/ 116 h 10000"/>
              <a:gd name="connsiteX10" fmla="*/ 172 w 10094"/>
              <a:gd name="connsiteY10" fmla="*/ 116 h 10000"/>
              <a:gd name="connsiteX0" fmla="*/ 172 w 10094"/>
              <a:gd name="connsiteY0" fmla="*/ 124 h 10008"/>
              <a:gd name="connsiteX1" fmla="*/ 153 w 10094"/>
              <a:gd name="connsiteY1" fmla="*/ 5861 h 10008"/>
              <a:gd name="connsiteX2" fmla="*/ 0 w 10094"/>
              <a:gd name="connsiteY2" fmla="*/ 9977 h 10008"/>
              <a:gd name="connsiteX3" fmla="*/ 10094 w 10094"/>
              <a:gd name="connsiteY3" fmla="*/ 10008 h 10008"/>
              <a:gd name="connsiteX4" fmla="*/ 9898 w 10094"/>
              <a:gd name="connsiteY4" fmla="*/ 4775 h 10008"/>
              <a:gd name="connsiteX5" fmla="*/ 9898 w 10094"/>
              <a:gd name="connsiteY5" fmla="*/ 2876 h 10008"/>
              <a:gd name="connsiteX6" fmla="*/ 9096 w 10094"/>
              <a:gd name="connsiteY6" fmla="*/ 1636 h 10008"/>
              <a:gd name="connsiteX7" fmla="*/ 9331 w 10094"/>
              <a:gd name="connsiteY7" fmla="*/ 628 h 10008"/>
              <a:gd name="connsiteX8" fmla="*/ 8998 w 10094"/>
              <a:gd name="connsiteY8" fmla="*/ 8 h 10008"/>
              <a:gd name="connsiteX9" fmla="*/ 4625 w 10094"/>
              <a:gd name="connsiteY9" fmla="*/ 0 h 10008"/>
              <a:gd name="connsiteX10" fmla="*/ 172 w 10094"/>
              <a:gd name="connsiteY10" fmla="*/ 124 h 10008"/>
              <a:gd name="connsiteX0" fmla="*/ 172 w 10094"/>
              <a:gd name="connsiteY0" fmla="*/ 124 h 10008"/>
              <a:gd name="connsiteX1" fmla="*/ 28 w 10094"/>
              <a:gd name="connsiteY1" fmla="*/ 5923 h 10008"/>
              <a:gd name="connsiteX2" fmla="*/ 0 w 10094"/>
              <a:gd name="connsiteY2" fmla="*/ 9977 h 10008"/>
              <a:gd name="connsiteX3" fmla="*/ 10094 w 10094"/>
              <a:gd name="connsiteY3" fmla="*/ 10008 h 10008"/>
              <a:gd name="connsiteX4" fmla="*/ 9898 w 10094"/>
              <a:gd name="connsiteY4" fmla="*/ 4775 h 10008"/>
              <a:gd name="connsiteX5" fmla="*/ 9898 w 10094"/>
              <a:gd name="connsiteY5" fmla="*/ 2876 h 10008"/>
              <a:gd name="connsiteX6" fmla="*/ 9096 w 10094"/>
              <a:gd name="connsiteY6" fmla="*/ 1636 h 10008"/>
              <a:gd name="connsiteX7" fmla="*/ 9331 w 10094"/>
              <a:gd name="connsiteY7" fmla="*/ 628 h 10008"/>
              <a:gd name="connsiteX8" fmla="*/ 8998 w 10094"/>
              <a:gd name="connsiteY8" fmla="*/ 8 h 10008"/>
              <a:gd name="connsiteX9" fmla="*/ 4625 w 10094"/>
              <a:gd name="connsiteY9" fmla="*/ 0 h 10008"/>
              <a:gd name="connsiteX10" fmla="*/ 172 w 10094"/>
              <a:gd name="connsiteY10" fmla="*/ 124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94" h="10008">
                <a:moveTo>
                  <a:pt x="172" y="124"/>
                </a:moveTo>
                <a:cubicBezTo>
                  <a:pt x="166" y="2036"/>
                  <a:pt x="34" y="4011"/>
                  <a:pt x="28" y="5923"/>
                </a:cubicBezTo>
                <a:cubicBezTo>
                  <a:pt x="19" y="7274"/>
                  <a:pt x="9" y="8626"/>
                  <a:pt x="0" y="9977"/>
                </a:cubicBezTo>
                <a:lnTo>
                  <a:pt x="10094" y="10008"/>
                </a:lnTo>
                <a:cubicBezTo>
                  <a:pt x="10029" y="8264"/>
                  <a:pt x="9963" y="6519"/>
                  <a:pt x="9898" y="4775"/>
                </a:cubicBezTo>
                <a:lnTo>
                  <a:pt x="9898" y="2876"/>
                </a:lnTo>
                <a:lnTo>
                  <a:pt x="9096" y="1636"/>
                </a:lnTo>
                <a:cubicBezTo>
                  <a:pt x="9174" y="1300"/>
                  <a:pt x="9253" y="964"/>
                  <a:pt x="9331" y="628"/>
                </a:cubicBezTo>
                <a:lnTo>
                  <a:pt x="8998" y="8"/>
                </a:lnTo>
                <a:lnTo>
                  <a:pt x="4625" y="0"/>
                </a:lnTo>
                <a:lnTo>
                  <a:pt x="172" y="124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6" name="Freeform 171"/>
          <p:cNvSpPr>
            <a:spLocks/>
          </p:cNvSpPr>
          <p:nvPr/>
        </p:nvSpPr>
        <p:spPr bwMode="auto">
          <a:xfrm>
            <a:off x="4158441" y="3078201"/>
            <a:ext cx="1196961" cy="465571"/>
          </a:xfrm>
          <a:custGeom>
            <a:avLst/>
            <a:gdLst>
              <a:gd name="T0" fmla="*/ 5 w 602"/>
              <a:gd name="T1" fmla="*/ 0 h 291"/>
              <a:gd name="T2" fmla="*/ 0 w 602"/>
              <a:gd name="T3" fmla="*/ 52 h 291"/>
              <a:gd name="T4" fmla="*/ 214 w 602"/>
              <a:gd name="T5" fmla="*/ 59 h 291"/>
              <a:gd name="T6" fmla="*/ 215 w 602"/>
              <a:gd name="T7" fmla="*/ 225 h 291"/>
              <a:gd name="T8" fmla="*/ 324 w 602"/>
              <a:gd name="T9" fmla="*/ 271 h 291"/>
              <a:gd name="T10" fmla="*/ 355 w 602"/>
              <a:gd name="T11" fmla="*/ 254 h 291"/>
              <a:gd name="T12" fmla="*/ 425 w 602"/>
              <a:gd name="T13" fmla="*/ 291 h 291"/>
              <a:gd name="T14" fmla="*/ 469 w 602"/>
              <a:gd name="T15" fmla="*/ 290 h 291"/>
              <a:gd name="T16" fmla="*/ 553 w 602"/>
              <a:gd name="T17" fmla="*/ 254 h 291"/>
              <a:gd name="T18" fmla="*/ 602 w 602"/>
              <a:gd name="T19" fmla="*/ 288 h 291"/>
              <a:gd name="T20" fmla="*/ 602 w 602"/>
              <a:gd name="T21" fmla="*/ 109 h 291"/>
              <a:gd name="T22" fmla="*/ 586 w 602"/>
              <a:gd name="T23" fmla="*/ 4 h 291"/>
              <a:gd name="T24" fmla="*/ 5 w 602"/>
              <a:gd name="T25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02" h="291">
                <a:moveTo>
                  <a:pt x="5" y="0"/>
                </a:moveTo>
                <a:lnTo>
                  <a:pt x="0" y="52"/>
                </a:lnTo>
                <a:lnTo>
                  <a:pt x="214" y="59"/>
                </a:lnTo>
                <a:lnTo>
                  <a:pt x="215" y="225"/>
                </a:lnTo>
                <a:lnTo>
                  <a:pt x="324" y="271"/>
                </a:lnTo>
                <a:lnTo>
                  <a:pt x="355" y="254"/>
                </a:lnTo>
                <a:lnTo>
                  <a:pt x="425" y="291"/>
                </a:lnTo>
                <a:lnTo>
                  <a:pt x="469" y="290"/>
                </a:lnTo>
                <a:lnTo>
                  <a:pt x="553" y="254"/>
                </a:lnTo>
                <a:lnTo>
                  <a:pt x="602" y="288"/>
                </a:lnTo>
                <a:lnTo>
                  <a:pt x="602" y="109"/>
                </a:lnTo>
                <a:lnTo>
                  <a:pt x="586" y="4"/>
                </a:lnTo>
                <a:lnTo>
                  <a:pt x="5" y="0"/>
                </a:lnTo>
                <a:close/>
              </a:path>
            </a:pathLst>
          </a:custGeom>
          <a:solidFill>
            <a:srgbClr val="00729A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7" name="Freeform 175"/>
          <p:cNvSpPr>
            <a:spLocks/>
          </p:cNvSpPr>
          <p:nvPr/>
        </p:nvSpPr>
        <p:spPr bwMode="auto">
          <a:xfrm>
            <a:off x="4862301" y="1363108"/>
            <a:ext cx="912634" cy="825548"/>
          </a:xfrm>
          <a:custGeom>
            <a:avLst/>
            <a:gdLst>
              <a:gd name="T0" fmla="*/ 0 w 459"/>
              <a:gd name="T1" fmla="*/ 40 h 516"/>
              <a:gd name="T2" fmla="*/ 121 w 459"/>
              <a:gd name="T3" fmla="*/ 40 h 516"/>
              <a:gd name="T4" fmla="*/ 118 w 459"/>
              <a:gd name="T5" fmla="*/ 0 h 516"/>
              <a:gd name="T6" fmla="*/ 145 w 459"/>
              <a:gd name="T7" fmla="*/ 11 h 516"/>
              <a:gd name="T8" fmla="*/ 150 w 459"/>
              <a:gd name="T9" fmla="*/ 42 h 516"/>
              <a:gd name="T10" fmla="*/ 208 w 459"/>
              <a:gd name="T11" fmla="*/ 76 h 516"/>
              <a:gd name="T12" fmla="*/ 225 w 459"/>
              <a:gd name="T13" fmla="*/ 61 h 516"/>
              <a:gd name="T14" fmla="*/ 259 w 459"/>
              <a:gd name="T15" fmla="*/ 61 h 516"/>
              <a:gd name="T16" fmla="*/ 285 w 459"/>
              <a:gd name="T17" fmla="*/ 89 h 516"/>
              <a:gd name="T18" fmla="*/ 302 w 459"/>
              <a:gd name="T19" fmla="*/ 80 h 516"/>
              <a:gd name="T20" fmla="*/ 353 w 459"/>
              <a:gd name="T21" fmla="*/ 91 h 516"/>
              <a:gd name="T22" fmla="*/ 371 w 459"/>
              <a:gd name="T23" fmla="*/ 69 h 516"/>
              <a:gd name="T24" fmla="*/ 402 w 459"/>
              <a:gd name="T25" fmla="*/ 86 h 516"/>
              <a:gd name="T26" fmla="*/ 459 w 459"/>
              <a:gd name="T27" fmla="*/ 84 h 516"/>
              <a:gd name="T28" fmla="*/ 367 w 459"/>
              <a:gd name="T29" fmla="*/ 147 h 516"/>
              <a:gd name="T30" fmla="*/ 321 w 459"/>
              <a:gd name="T31" fmla="*/ 203 h 516"/>
              <a:gd name="T32" fmla="*/ 331 w 459"/>
              <a:gd name="T33" fmla="*/ 286 h 516"/>
              <a:gd name="T34" fmla="*/ 299 w 459"/>
              <a:gd name="T35" fmla="*/ 319 h 516"/>
              <a:gd name="T36" fmla="*/ 312 w 459"/>
              <a:gd name="T37" fmla="*/ 344 h 516"/>
              <a:gd name="T38" fmla="*/ 312 w 459"/>
              <a:gd name="T39" fmla="*/ 404 h 516"/>
              <a:gd name="T40" fmla="*/ 343 w 459"/>
              <a:gd name="T41" fmla="*/ 404 h 516"/>
              <a:gd name="T42" fmla="*/ 389 w 459"/>
              <a:gd name="T43" fmla="*/ 447 h 516"/>
              <a:gd name="T44" fmla="*/ 408 w 459"/>
              <a:gd name="T45" fmla="*/ 500 h 516"/>
              <a:gd name="T46" fmla="*/ 85 w 459"/>
              <a:gd name="T47" fmla="*/ 516 h 516"/>
              <a:gd name="T48" fmla="*/ 86 w 459"/>
              <a:gd name="T49" fmla="*/ 372 h 516"/>
              <a:gd name="T50" fmla="*/ 57 w 459"/>
              <a:gd name="T51" fmla="*/ 341 h 516"/>
              <a:gd name="T52" fmla="*/ 67 w 459"/>
              <a:gd name="T53" fmla="*/ 304 h 516"/>
              <a:gd name="T54" fmla="*/ 76 w 459"/>
              <a:gd name="T55" fmla="*/ 281 h 516"/>
              <a:gd name="T56" fmla="*/ 57 w 459"/>
              <a:gd name="T57" fmla="*/ 183 h 516"/>
              <a:gd name="T58" fmla="*/ 29 w 459"/>
              <a:gd name="T59" fmla="*/ 118 h 516"/>
              <a:gd name="T60" fmla="*/ 0 w 459"/>
              <a:gd name="T61" fmla="*/ 4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59" h="516">
                <a:moveTo>
                  <a:pt x="0" y="40"/>
                </a:moveTo>
                <a:lnTo>
                  <a:pt x="121" y="40"/>
                </a:lnTo>
                <a:lnTo>
                  <a:pt x="118" y="0"/>
                </a:lnTo>
                <a:lnTo>
                  <a:pt x="145" y="11"/>
                </a:lnTo>
                <a:lnTo>
                  <a:pt x="150" y="42"/>
                </a:lnTo>
                <a:lnTo>
                  <a:pt x="208" y="76"/>
                </a:lnTo>
                <a:lnTo>
                  <a:pt x="225" y="61"/>
                </a:lnTo>
                <a:lnTo>
                  <a:pt x="259" y="61"/>
                </a:lnTo>
                <a:lnTo>
                  <a:pt x="285" y="89"/>
                </a:lnTo>
                <a:lnTo>
                  <a:pt x="302" y="80"/>
                </a:lnTo>
                <a:lnTo>
                  <a:pt x="353" y="91"/>
                </a:lnTo>
                <a:lnTo>
                  <a:pt x="371" y="69"/>
                </a:lnTo>
                <a:lnTo>
                  <a:pt x="402" y="86"/>
                </a:lnTo>
                <a:lnTo>
                  <a:pt x="459" y="84"/>
                </a:lnTo>
                <a:lnTo>
                  <a:pt x="367" y="147"/>
                </a:lnTo>
                <a:lnTo>
                  <a:pt x="321" y="203"/>
                </a:lnTo>
                <a:lnTo>
                  <a:pt x="331" y="286"/>
                </a:lnTo>
                <a:lnTo>
                  <a:pt x="299" y="319"/>
                </a:lnTo>
                <a:lnTo>
                  <a:pt x="312" y="344"/>
                </a:lnTo>
                <a:lnTo>
                  <a:pt x="312" y="404"/>
                </a:lnTo>
                <a:lnTo>
                  <a:pt x="343" y="404"/>
                </a:lnTo>
                <a:lnTo>
                  <a:pt x="389" y="447"/>
                </a:lnTo>
                <a:lnTo>
                  <a:pt x="408" y="500"/>
                </a:lnTo>
                <a:lnTo>
                  <a:pt x="85" y="516"/>
                </a:lnTo>
                <a:lnTo>
                  <a:pt x="86" y="372"/>
                </a:lnTo>
                <a:lnTo>
                  <a:pt x="57" y="341"/>
                </a:lnTo>
                <a:lnTo>
                  <a:pt x="67" y="304"/>
                </a:lnTo>
                <a:lnTo>
                  <a:pt x="76" y="281"/>
                </a:lnTo>
                <a:lnTo>
                  <a:pt x="57" y="183"/>
                </a:lnTo>
                <a:lnTo>
                  <a:pt x="29" y="118"/>
                </a:lnTo>
                <a:lnTo>
                  <a:pt x="0" y="40"/>
                </a:lnTo>
                <a:close/>
              </a:path>
            </a:pathLst>
          </a:custGeom>
          <a:solidFill>
            <a:srgbClr val="00729A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8" name="Freeform 226"/>
          <p:cNvSpPr>
            <a:spLocks/>
          </p:cNvSpPr>
          <p:nvPr/>
        </p:nvSpPr>
        <p:spPr bwMode="auto">
          <a:xfrm>
            <a:off x="1436448" y="2077952"/>
            <a:ext cx="1169125" cy="1462562"/>
          </a:xfrm>
          <a:custGeom>
            <a:avLst/>
            <a:gdLst>
              <a:gd name="T0" fmla="*/ 45 w 588"/>
              <a:gd name="T1" fmla="*/ 0 h 904"/>
              <a:gd name="T2" fmla="*/ 314 w 588"/>
              <a:gd name="T3" fmla="*/ 54 h 904"/>
              <a:gd name="T4" fmla="*/ 256 w 588"/>
              <a:gd name="T5" fmla="*/ 319 h 904"/>
              <a:gd name="T6" fmla="*/ 559 w 588"/>
              <a:gd name="T7" fmla="*/ 725 h 904"/>
              <a:gd name="T8" fmla="*/ 588 w 588"/>
              <a:gd name="T9" fmla="*/ 776 h 904"/>
              <a:gd name="T10" fmla="*/ 558 w 588"/>
              <a:gd name="T11" fmla="*/ 801 h 904"/>
              <a:gd name="T12" fmla="*/ 539 w 588"/>
              <a:gd name="T13" fmla="*/ 846 h 904"/>
              <a:gd name="T14" fmla="*/ 522 w 588"/>
              <a:gd name="T15" fmla="*/ 873 h 904"/>
              <a:gd name="T16" fmla="*/ 540 w 588"/>
              <a:gd name="T17" fmla="*/ 896 h 904"/>
              <a:gd name="T18" fmla="*/ 510 w 588"/>
              <a:gd name="T19" fmla="*/ 904 h 904"/>
              <a:gd name="T20" fmla="*/ 331 w 588"/>
              <a:gd name="T21" fmla="*/ 898 h 904"/>
              <a:gd name="T22" fmla="*/ 320 w 588"/>
              <a:gd name="T23" fmla="*/ 845 h 904"/>
              <a:gd name="T24" fmla="*/ 289 w 588"/>
              <a:gd name="T25" fmla="*/ 806 h 904"/>
              <a:gd name="T26" fmla="*/ 266 w 588"/>
              <a:gd name="T27" fmla="*/ 792 h 904"/>
              <a:gd name="T28" fmla="*/ 259 w 588"/>
              <a:gd name="T29" fmla="*/ 765 h 904"/>
              <a:gd name="T30" fmla="*/ 240 w 588"/>
              <a:gd name="T31" fmla="*/ 749 h 904"/>
              <a:gd name="T32" fmla="*/ 221 w 588"/>
              <a:gd name="T33" fmla="*/ 730 h 904"/>
              <a:gd name="T34" fmla="*/ 216 w 588"/>
              <a:gd name="T35" fmla="*/ 709 h 904"/>
              <a:gd name="T36" fmla="*/ 198 w 588"/>
              <a:gd name="T37" fmla="*/ 695 h 904"/>
              <a:gd name="T38" fmla="*/ 171 w 588"/>
              <a:gd name="T39" fmla="*/ 703 h 904"/>
              <a:gd name="T40" fmla="*/ 139 w 588"/>
              <a:gd name="T41" fmla="*/ 692 h 904"/>
              <a:gd name="T42" fmla="*/ 139 w 588"/>
              <a:gd name="T43" fmla="*/ 680 h 904"/>
              <a:gd name="T44" fmla="*/ 138 w 588"/>
              <a:gd name="T45" fmla="*/ 655 h 904"/>
              <a:gd name="T46" fmla="*/ 125 w 588"/>
              <a:gd name="T47" fmla="*/ 628 h 904"/>
              <a:gd name="T48" fmla="*/ 124 w 588"/>
              <a:gd name="T49" fmla="*/ 605 h 904"/>
              <a:gd name="T50" fmla="*/ 110 w 588"/>
              <a:gd name="T51" fmla="*/ 585 h 904"/>
              <a:gd name="T52" fmla="*/ 114 w 588"/>
              <a:gd name="T53" fmla="*/ 567 h 904"/>
              <a:gd name="T54" fmla="*/ 75 w 588"/>
              <a:gd name="T55" fmla="*/ 521 h 904"/>
              <a:gd name="T56" fmla="*/ 75 w 588"/>
              <a:gd name="T57" fmla="*/ 495 h 904"/>
              <a:gd name="T58" fmla="*/ 95 w 588"/>
              <a:gd name="T59" fmla="*/ 485 h 904"/>
              <a:gd name="T60" fmla="*/ 95 w 588"/>
              <a:gd name="T61" fmla="*/ 468 h 904"/>
              <a:gd name="T62" fmla="*/ 75 w 588"/>
              <a:gd name="T63" fmla="*/ 463 h 904"/>
              <a:gd name="T64" fmla="*/ 66 w 588"/>
              <a:gd name="T65" fmla="*/ 439 h 904"/>
              <a:gd name="T66" fmla="*/ 56 w 588"/>
              <a:gd name="T67" fmla="*/ 394 h 904"/>
              <a:gd name="T68" fmla="*/ 85 w 588"/>
              <a:gd name="T69" fmla="*/ 419 h 904"/>
              <a:gd name="T70" fmla="*/ 74 w 588"/>
              <a:gd name="T71" fmla="*/ 387 h 904"/>
              <a:gd name="T72" fmla="*/ 95 w 588"/>
              <a:gd name="T73" fmla="*/ 387 h 904"/>
              <a:gd name="T74" fmla="*/ 95 w 588"/>
              <a:gd name="T75" fmla="*/ 365 h 904"/>
              <a:gd name="T76" fmla="*/ 74 w 588"/>
              <a:gd name="T77" fmla="*/ 349 h 904"/>
              <a:gd name="T78" fmla="*/ 64 w 588"/>
              <a:gd name="T79" fmla="*/ 370 h 904"/>
              <a:gd name="T80" fmla="*/ 45 w 588"/>
              <a:gd name="T81" fmla="*/ 364 h 904"/>
              <a:gd name="T82" fmla="*/ 7 w 588"/>
              <a:gd name="T83" fmla="*/ 261 h 904"/>
              <a:gd name="T84" fmla="*/ 18 w 588"/>
              <a:gd name="T85" fmla="*/ 188 h 904"/>
              <a:gd name="T86" fmla="*/ 0 w 588"/>
              <a:gd name="T87" fmla="*/ 147 h 904"/>
              <a:gd name="T88" fmla="*/ 8 w 588"/>
              <a:gd name="T89" fmla="*/ 116 h 904"/>
              <a:gd name="T90" fmla="*/ 27 w 588"/>
              <a:gd name="T91" fmla="*/ 109 h 904"/>
              <a:gd name="T92" fmla="*/ 45 w 588"/>
              <a:gd name="T93" fmla="*/ 62 h 904"/>
              <a:gd name="T94" fmla="*/ 45 w 588"/>
              <a:gd name="T95" fmla="*/ 0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88" h="904">
                <a:moveTo>
                  <a:pt x="45" y="0"/>
                </a:moveTo>
                <a:lnTo>
                  <a:pt x="314" y="54"/>
                </a:lnTo>
                <a:lnTo>
                  <a:pt x="256" y="319"/>
                </a:lnTo>
                <a:lnTo>
                  <a:pt x="559" y="725"/>
                </a:lnTo>
                <a:lnTo>
                  <a:pt x="588" y="776"/>
                </a:lnTo>
                <a:lnTo>
                  <a:pt x="558" y="801"/>
                </a:lnTo>
                <a:lnTo>
                  <a:pt x="539" y="846"/>
                </a:lnTo>
                <a:lnTo>
                  <a:pt x="522" y="873"/>
                </a:lnTo>
                <a:lnTo>
                  <a:pt x="540" y="896"/>
                </a:lnTo>
                <a:lnTo>
                  <a:pt x="510" y="904"/>
                </a:lnTo>
                <a:lnTo>
                  <a:pt x="331" y="898"/>
                </a:lnTo>
                <a:lnTo>
                  <a:pt x="320" y="845"/>
                </a:lnTo>
                <a:lnTo>
                  <a:pt x="289" y="806"/>
                </a:lnTo>
                <a:lnTo>
                  <a:pt x="266" y="792"/>
                </a:lnTo>
                <a:lnTo>
                  <a:pt x="259" y="765"/>
                </a:lnTo>
                <a:lnTo>
                  <a:pt x="240" y="749"/>
                </a:lnTo>
                <a:lnTo>
                  <a:pt x="221" y="730"/>
                </a:lnTo>
                <a:lnTo>
                  <a:pt x="216" y="709"/>
                </a:lnTo>
                <a:lnTo>
                  <a:pt x="198" y="695"/>
                </a:lnTo>
                <a:lnTo>
                  <a:pt x="171" y="703"/>
                </a:lnTo>
                <a:lnTo>
                  <a:pt x="139" y="692"/>
                </a:lnTo>
                <a:lnTo>
                  <a:pt x="139" y="680"/>
                </a:lnTo>
                <a:lnTo>
                  <a:pt x="138" y="655"/>
                </a:lnTo>
                <a:lnTo>
                  <a:pt x="125" y="628"/>
                </a:lnTo>
                <a:lnTo>
                  <a:pt x="124" y="605"/>
                </a:lnTo>
                <a:lnTo>
                  <a:pt x="110" y="585"/>
                </a:lnTo>
                <a:lnTo>
                  <a:pt x="114" y="567"/>
                </a:lnTo>
                <a:lnTo>
                  <a:pt x="75" y="521"/>
                </a:lnTo>
                <a:lnTo>
                  <a:pt x="75" y="495"/>
                </a:lnTo>
                <a:lnTo>
                  <a:pt x="95" y="485"/>
                </a:lnTo>
                <a:lnTo>
                  <a:pt x="95" y="468"/>
                </a:lnTo>
                <a:lnTo>
                  <a:pt x="75" y="463"/>
                </a:lnTo>
                <a:lnTo>
                  <a:pt x="66" y="439"/>
                </a:lnTo>
                <a:lnTo>
                  <a:pt x="56" y="394"/>
                </a:lnTo>
                <a:lnTo>
                  <a:pt x="85" y="419"/>
                </a:lnTo>
                <a:lnTo>
                  <a:pt x="74" y="387"/>
                </a:lnTo>
                <a:lnTo>
                  <a:pt x="95" y="387"/>
                </a:lnTo>
                <a:lnTo>
                  <a:pt x="95" y="365"/>
                </a:lnTo>
                <a:lnTo>
                  <a:pt x="74" y="349"/>
                </a:lnTo>
                <a:lnTo>
                  <a:pt x="64" y="370"/>
                </a:lnTo>
                <a:lnTo>
                  <a:pt x="45" y="364"/>
                </a:lnTo>
                <a:lnTo>
                  <a:pt x="7" y="261"/>
                </a:lnTo>
                <a:lnTo>
                  <a:pt x="18" y="188"/>
                </a:lnTo>
                <a:lnTo>
                  <a:pt x="0" y="147"/>
                </a:lnTo>
                <a:lnTo>
                  <a:pt x="8" y="116"/>
                </a:lnTo>
                <a:lnTo>
                  <a:pt x="27" y="109"/>
                </a:lnTo>
                <a:lnTo>
                  <a:pt x="45" y="62"/>
                </a:lnTo>
                <a:lnTo>
                  <a:pt x="45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9" name="Freeform 228"/>
          <p:cNvSpPr>
            <a:spLocks/>
          </p:cNvSpPr>
          <p:nvPr/>
        </p:nvSpPr>
        <p:spPr bwMode="auto">
          <a:xfrm>
            <a:off x="1740659" y="1179120"/>
            <a:ext cx="882808" cy="526367"/>
          </a:xfrm>
          <a:custGeom>
            <a:avLst/>
            <a:gdLst>
              <a:gd name="T0" fmla="*/ 113 w 444"/>
              <a:gd name="T1" fmla="*/ 0 h 329"/>
              <a:gd name="T2" fmla="*/ 203 w 444"/>
              <a:gd name="T3" fmla="*/ 26 h 329"/>
              <a:gd name="T4" fmla="*/ 273 w 444"/>
              <a:gd name="T5" fmla="*/ 43 h 329"/>
              <a:gd name="T6" fmla="*/ 307 w 444"/>
              <a:gd name="T7" fmla="*/ 50 h 329"/>
              <a:gd name="T8" fmla="*/ 342 w 444"/>
              <a:gd name="T9" fmla="*/ 54 h 329"/>
              <a:gd name="T10" fmla="*/ 388 w 444"/>
              <a:gd name="T11" fmla="*/ 64 h 329"/>
              <a:gd name="T12" fmla="*/ 444 w 444"/>
              <a:gd name="T13" fmla="*/ 73 h 329"/>
              <a:gd name="T14" fmla="*/ 408 w 444"/>
              <a:gd name="T15" fmla="*/ 329 h 329"/>
              <a:gd name="T16" fmla="*/ 236 w 444"/>
              <a:gd name="T17" fmla="*/ 292 h 329"/>
              <a:gd name="T18" fmla="*/ 212 w 444"/>
              <a:gd name="T19" fmla="*/ 309 h 329"/>
              <a:gd name="T20" fmla="*/ 181 w 444"/>
              <a:gd name="T21" fmla="*/ 283 h 329"/>
              <a:gd name="T22" fmla="*/ 154 w 444"/>
              <a:gd name="T23" fmla="*/ 309 h 329"/>
              <a:gd name="T24" fmla="*/ 128 w 444"/>
              <a:gd name="T25" fmla="*/ 288 h 329"/>
              <a:gd name="T26" fmla="*/ 58 w 444"/>
              <a:gd name="T27" fmla="*/ 283 h 329"/>
              <a:gd name="T28" fmla="*/ 67 w 444"/>
              <a:gd name="T29" fmla="*/ 242 h 329"/>
              <a:gd name="T30" fmla="*/ 15 w 444"/>
              <a:gd name="T31" fmla="*/ 238 h 329"/>
              <a:gd name="T32" fmla="*/ 11 w 444"/>
              <a:gd name="T33" fmla="*/ 214 h 329"/>
              <a:gd name="T34" fmla="*/ 21 w 444"/>
              <a:gd name="T35" fmla="*/ 190 h 329"/>
              <a:gd name="T36" fmla="*/ 8 w 444"/>
              <a:gd name="T37" fmla="*/ 167 h 329"/>
              <a:gd name="T38" fmla="*/ 10 w 444"/>
              <a:gd name="T39" fmla="*/ 103 h 329"/>
              <a:gd name="T40" fmla="*/ 0 w 444"/>
              <a:gd name="T41" fmla="*/ 53 h 329"/>
              <a:gd name="T42" fmla="*/ 6 w 444"/>
              <a:gd name="T43" fmla="*/ 34 h 329"/>
              <a:gd name="T44" fmla="*/ 28 w 444"/>
              <a:gd name="T45" fmla="*/ 43 h 329"/>
              <a:gd name="T46" fmla="*/ 52 w 444"/>
              <a:gd name="T47" fmla="*/ 71 h 329"/>
              <a:gd name="T48" fmla="*/ 96 w 444"/>
              <a:gd name="T49" fmla="*/ 78 h 329"/>
              <a:gd name="T50" fmla="*/ 107 w 444"/>
              <a:gd name="T51" fmla="*/ 102 h 329"/>
              <a:gd name="T52" fmla="*/ 86 w 444"/>
              <a:gd name="T53" fmla="*/ 102 h 329"/>
              <a:gd name="T54" fmla="*/ 83 w 444"/>
              <a:gd name="T55" fmla="*/ 122 h 329"/>
              <a:gd name="T56" fmla="*/ 96 w 444"/>
              <a:gd name="T57" fmla="*/ 124 h 329"/>
              <a:gd name="T58" fmla="*/ 101 w 444"/>
              <a:gd name="T59" fmla="*/ 144 h 329"/>
              <a:gd name="T60" fmla="*/ 75 w 444"/>
              <a:gd name="T61" fmla="*/ 160 h 329"/>
              <a:gd name="T62" fmla="*/ 75 w 444"/>
              <a:gd name="T63" fmla="*/ 174 h 329"/>
              <a:gd name="T64" fmla="*/ 104 w 444"/>
              <a:gd name="T65" fmla="*/ 174 h 329"/>
              <a:gd name="T66" fmla="*/ 113 w 444"/>
              <a:gd name="T67" fmla="*/ 138 h 329"/>
              <a:gd name="T68" fmla="*/ 135 w 444"/>
              <a:gd name="T69" fmla="*/ 117 h 329"/>
              <a:gd name="T70" fmla="*/ 107 w 444"/>
              <a:gd name="T71" fmla="*/ 61 h 329"/>
              <a:gd name="T72" fmla="*/ 125 w 444"/>
              <a:gd name="T73" fmla="*/ 44 h 329"/>
              <a:gd name="T74" fmla="*/ 113 w 444"/>
              <a:gd name="T75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44" h="329">
                <a:moveTo>
                  <a:pt x="113" y="0"/>
                </a:moveTo>
                <a:lnTo>
                  <a:pt x="203" y="26"/>
                </a:lnTo>
                <a:lnTo>
                  <a:pt x="273" y="43"/>
                </a:lnTo>
                <a:lnTo>
                  <a:pt x="307" y="50"/>
                </a:lnTo>
                <a:lnTo>
                  <a:pt x="342" y="54"/>
                </a:lnTo>
                <a:lnTo>
                  <a:pt x="388" y="64"/>
                </a:lnTo>
                <a:lnTo>
                  <a:pt x="444" y="73"/>
                </a:lnTo>
                <a:lnTo>
                  <a:pt x="408" y="329"/>
                </a:lnTo>
                <a:lnTo>
                  <a:pt x="236" y="292"/>
                </a:lnTo>
                <a:lnTo>
                  <a:pt x="212" y="309"/>
                </a:lnTo>
                <a:lnTo>
                  <a:pt x="181" y="283"/>
                </a:lnTo>
                <a:lnTo>
                  <a:pt x="154" y="309"/>
                </a:lnTo>
                <a:lnTo>
                  <a:pt x="128" y="288"/>
                </a:lnTo>
                <a:lnTo>
                  <a:pt x="58" y="283"/>
                </a:lnTo>
                <a:lnTo>
                  <a:pt x="67" y="242"/>
                </a:lnTo>
                <a:lnTo>
                  <a:pt x="15" y="238"/>
                </a:lnTo>
                <a:lnTo>
                  <a:pt x="11" y="214"/>
                </a:lnTo>
                <a:lnTo>
                  <a:pt x="21" y="190"/>
                </a:lnTo>
                <a:lnTo>
                  <a:pt x="8" y="167"/>
                </a:lnTo>
                <a:lnTo>
                  <a:pt x="10" y="103"/>
                </a:lnTo>
                <a:lnTo>
                  <a:pt x="0" y="53"/>
                </a:lnTo>
                <a:lnTo>
                  <a:pt x="6" y="34"/>
                </a:lnTo>
                <a:lnTo>
                  <a:pt x="28" y="43"/>
                </a:lnTo>
                <a:lnTo>
                  <a:pt x="52" y="71"/>
                </a:lnTo>
                <a:lnTo>
                  <a:pt x="96" y="78"/>
                </a:lnTo>
                <a:lnTo>
                  <a:pt x="107" y="102"/>
                </a:lnTo>
                <a:lnTo>
                  <a:pt x="86" y="102"/>
                </a:lnTo>
                <a:lnTo>
                  <a:pt x="83" y="122"/>
                </a:lnTo>
                <a:lnTo>
                  <a:pt x="96" y="124"/>
                </a:lnTo>
                <a:lnTo>
                  <a:pt x="101" y="144"/>
                </a:lnTo>
                <a:lnTo>
                  <a:pt x="75" y="160"/>
                </a:lnTo>
                <a:lnTo>
                  <a:pt x="75" y="174"/>
                </a:lnTo>
                <a:lnTo>
                  <a:pt x="104" y="174"/>
                </a:lnTo>
                <a:lnTo>
                  <a:pt x="113" y="138"/>
                </a:lnTo>
                <a:lnTo>
                  <a:pt x="135" y="117"/>
                </a:lnTo>
                <a:lnTo>
                  <a:pt x="107" y="61"/>
                </a:lnTo>
                <a:lnTo>
                  <a:pt x="125" y="44"/>
                </a:lnTo>
                <a:lnTo>
                  <a:pt x="113" y="0"/>
                </a:ln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0" name="Freeform 230"/>
          <p:cNvSpPr>
            <a:spLocks/>
          </p:cNvSpPr>
          <p:nvPr/>
        </p:nvSpPr>
        <p:spPr bwMode="auto">
          <a:xfrm>
            <a:off x="2434577" y="1294312"/>
            <a:ext cx="789358" cy="1031936"/>
          </a:xfrm>
          <a:custGeom>
            <a:avLst/>
            <a:gdLst>
              <a:gd name="T0" fmla="*/ 96 w 397"/>
              <a:gd name="T1" fmla="*/ 0 h 645"/>
              <a:gd name="T2" fmla="*/ 60 w 397"/>
              <a:gd name="T3" fmla="*/ 253 h 645"/>
              <a:gd name="T4" fmla="*/ 98 w 397"/>
              <a:gd name="T5" fmla="*/ 306 h 645"/>
              <a:gd name="T6" fmla="*/ 39 w 397"/>
              <a:gd name="T7" fmla="*/ 362 h 645"/>
              <a:gd name="T8" fmla="*/ 32 w 397"/>
              <a:gd name="T9" fmla="*/ 402 h 645"/>
              <a:gd name="T10" fmla="*/ 49 w 397"/>
              <a:gd name="T11" fmla="*/ 430 h 645"/>
              <a:gd name="T12" fmla="*/ 32 w 397"/>
              <a:gd name="T13" fmla="*/ 444 h 645"/>
              <a:gd name="T14" fmla="*/ 0 w 397"/>
              <a:gd name="T15" fmla="*/ 591 h 645"/>
              <a:gd name="T16" fmla="*/ 190 w 397"/>
              <a:gd name="T17" fmla="*/ 621 h 645"/>
              <a:gd name="T18" fmla="*/ 369 w 397"/>
              <a:gd name="T19" fmla="*/ 645 h 645"/>
              <a:gd name="T20" fmla="*/ 387 w 397"/>
              <a:gd name="T21" fmla="*/ 513 h 645"/>
              <a:gd name="T22" fmla="*/ 397 w 397"/>
              <a:gd name="T23" fmla="*/ 440 h 645"/>
              <a:gd name="T24" fmla="*/ 379 w 397"/>
              <a:gd name="T25" fmla="*/ 413 h 645"/>
              <a:gd name="T26" fmla="*/ 338 w 397"/>
              <a:gd name="T27" fmla="*/ 421 h 645"/>
              <a:gd name="T28" fmla="*/ 285 w 397"/>
              <a:gd name="T29" fmla="*/ 427 h 645"/>
              <a:gd name="T30" fmla="*/ 275 w 397"/>
              <a:gd name="T31" fmla="*/ 367 h 645"/>
              <a:gd name="T32" fmla="*/ 211 w 397"/>
              <a:gd name="T33" fmla="*/ 318 h 645"/>
              <a:gd name="T34" fmla="*/ 220 w 397"/>
              <a:gd name="T35" fmla="*/ 286 h 645"/>
              <a:gd name="T36" fmla="*/ 226 w 397"/>
              <a:gd name="T37" fmla="*/ 231 h 645"/>
              <a:gd name="T38" fmla="*/ 143 w 397"/>
              <a:gd name="T39" fmla="*/ 113 h 645"/>
              <a:gd name="T40" fmla="*/ 154 w 397"/>
              <a:gd name="T41" fmla="*/ 8 h 645"/>
              <a:gd name="T42" fmla="*/ 96 w 397"/>
              <a:gd name="T43" fmla="*/ 0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7" h="645">
                <a:moveTo>
                  <a:pt x="96" y="0"/>
                </a:moveTo>
                <a:lnTo>
                  <a:pt x="60" y="253"/>
                </a:lnTo>
                <a:lnTo>
                  <a:pt x="98" y="306"/>
                </a:lnTo>
                <a:lnTo>
                  <a:pt x="39" y="362"/>
                </a:lnTo>
                <a:lnTo>
                  <a:pt x="32" y="402"/>
                </a:lnTo>
                <a:lnTo>
                  <a:pt x="49" y="430"/>
                </a:lnTo>
                <a:lnTo>
                  <a:pt x="32" y="444"/>
                </a:lnTo>
                <a:lnTo>
                  <a:pt x="0" y="591"/>
                </a:lnTo>
                <a:lnTo>
                  <a:pt x="190" y="621"/>
                </a:lnTo>
                <a:lnTo>
                  <a:pt x="369" y="645"/>
                </a:lnTo>
                <a:lnTo>
                  <a:pt x="387" y="513"/>
                </a:lnTo>
                <a:lnTo>
                  <a:pt x="397" y="440"/>
                </a:lnTo>
                <a:lnTo>
                  <a:pt x="379" y="413"/>
                </a:lnTo>
                <a:lnTo>
                  <a:pt x="338" y="421"/>
                </a:lnTo>
                <a:lnTo>
                  <a:pt x="285" y="427"/>
                </a:lnTo>
                <a:lnTo>
                  <a:pt x="275" y="367"/>
                </a:lnTo>
                <a:lnTo>
                  <a:pt x="211" y="318"/>
                </a:lnTo>
                <a:lnTo>
                  <a:pt x="220" y="286"/>
                </a:lnTo>
                <a:lnTo>
                  <a:pt x="226" y="231"/>
                </a:lnTo>
                <a:lnTo>
                  <a:pt x="143" y="113"/>
                </a:lnTo>
                <a:lnTo>
                  <a:pt x="154" y="8"/>
                </a:lnTo>
                <a:lnTo>
                  <a:pt x="96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1" name="Freeform 232"/>
          <p:cNvSpPr>
            <a:spLocks/>
          </p:cNvSpPr>
          <p:nvPr/>
        </p:nvSpPr>
        <p:spPr bwMode="auto">
          <a:xfrm>
            <a:off x="1949431" y="2174257"/>
            <a:ext cx="884797" cy="1070333"/>
          </a:xfrm>
          <a:custGeom>
            <a:avLst/>
            <a:gdLst>
              <a:gd name="T0" fmla="*/ 57 w 445"/>
              <a:gd name="T1" fmla="*/ 0 h 669"/>
              <a:gd name="T2" fmla="*/ 0 w 445"/>
              <a:gd name="T3" fmla="*/ 264 h 669"/>
              <a:gd name="T4" fmla="*/ 302 w 445"/>
              <a:gd name="T5" fmla="*/ 669 h 669"/>
              <a:gd name="T6" fmla="*/ 321 w 445"/>
              <a:gd name="T7" fmla="*/ 651 h 669"/>
              <a:gd name="T8" fmla="*/ 320 w 445"/>
              <a:gd name="T9" fmla="*/ 572 h 669"/>
              <a:gd name="T10" fmla="*/ 358 w 445"/>
              <a:gd name="T11" fmla="*/ 577 h 669"/>
              <a:gd name="T12" fmla="*/ 396 w 445"/>
              <a:gd name="T13" fmla="*/ 333 h 669"/>
              <a:gd name="T14" fmla="*/ 423 w 445"/>
              <a:gd name="T15" fmla="*/ 165 h 669"/>
              <a:gd name="T16" fmla="*/ 430 w 445"/>
              <a:gd name="T17" fmla="*/ 114 h 669"/>
              <a:gd name="T18" fmla="*/ 445 w 445"/>
              <a:gd name="T19" fmla="*/ 70 h 669"/>
              <a:gd name="T20" fmla="*/ 245 w 445"/>
              <a:gd name="T21" fmla="*/ 41 h 669"/>
              <a:gd name="T22" fmla="*/ 57 w 445"/>
              <a:gd name="T23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5" h="669">
                <a:moveTo>
                  <a:pt x="57" y="0"/>
                </a:moveTo>
                <a:lnTo>
                  <a:pt x="0" y="264"/>
                </a:lnTo>
                <a:lnTo>
                  <a:pt x="302" y="669"/>
                </a:lnTo>
                <a:lnTo>
                  <a:pt x="321" y="651"/>
                </a:lnTo>
                <a:lnTo>
                  <a:pt x="320" y="572"/>
                </a:lnTo>
                <a:lnTo>
                  <a:pt x="358" y="577"/>
                </a:lnTo>
                <a:lnTo>
                  <a:pt x="396" y="333"/>
                </a:lnTo>
                <a:lnTo>
                  <a:pt x="423" y="165"/>
                </a:lnTo>
                <a:lnTo>
                  <a:pt x="430" y="114"/>
                </a:lnTo>
                <a:lnTo>
                  <a:pt x="445" y="70"/>
                </a:lnTo>
                <a:lnTo>
                  <a:pt x="245" y="41"/>
                </a:lnTo>
                <a:lnTo>
                  <a:pt x="57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2" name="Freeform 234"/>
          <p:cNvSpPr>
            <a:spLocks/>
          </p:cNvSpPr>
          <p:nvPr/>
        </p:nvSpPr>
        <p:spPr bwMode="auto">
          <a:xfrm>
            <a:off x="2710952" y="1300711"/>
            <a:ext cx="1387838" cy="695957"/>
          </a:xfrm>
          <a:custGeom>
            <a:avLst/>
            <a:gdLst>
              <a:gd name="T0" fmla="*/ 11 w 698"/>
              <a:gd name="T1" fmla="*/ 0 h 435"/>
              <a:gd name="T2" fmla="*/ 147 w 698"/>
              <a:gd name="T3" fmla="*/ 18 h 435"/>
              <a:gd name="T4" fmla="*/ 231 w 698"/>
              <a:gd name="T5" fmla="*/ 29 h 435"/>
              <a:gd name="T6" fmla="*/ 340 w 698"/>
              <a:gd name="T7" fmla="*/ 41 h 435"/>
              <a:gd name="T8" fmla="*/ 441 w 698"/>
              <a:gd name="T9" fmla="*/ 50 h 435"/>
              <a:gd name="T10" fmla="*/ 615 w 698"/>
              <a:gd name="T11" fmla="*/ 63 h 435"/>
              <a:gd name="T12" fmla="*/ 698 w 698"/>
              <a:gd name="T13" fmla="*/ 69 h 435"/>
              <a:gd name="T14" fmla="*/ 695 w 698"/>
              <a:gd name="T15" fmla="*/ 423 h 435"/>
              <a:gd name="T16" fmla="*/ 267 w 698"/>
              <a:gd name="T17" fmla="*/ 387 h 435"/>
              <a:gd name="T18" fmla="*/ 258 w 698"/>
              <a:gd name="T19" fmla="*/ 435 h 435"/>
              <a:gd name="T20" fmla="*/ 241 w 698"/>
              <a:gd name="T21" fmla="*/ 412 h 435"/>
              <a:gd name="T22" fmla="*/ 202 w 698"/>
              <a:gd name="T23" fmla="*/ 416 h 435"/>
              <a:gd name="T24" fmla="*/ 146 w 698"/>
              <a:gd name="T25" fmla="*/ 424 h 435"/>
              <a:gd name="T26" fmla="*/ 136 w 698"/>
              <a:gd name="T27" fmla="*/ 363 h 435"/>
              <a:gd name="T28" fmla="*/ 70 w 698"/>
              <a:gd name="T29" fmla="*/ 313 h 435"/>
              <a:gd name="T30" fmla="*/ 81 w 698"/>
              <a:gd name="T31" fmla="*/ 267 h 435"/>
              <a:gd name="T32" fmla="*/ 87 w 698"/>
              <a:gd name="T33" fmla="*/ 230 h 435"/>
              <a:gd name="T34" fmla="*/ 0 w 698"/>
              <a:gd name="T35" fmla="*/ 108 h 435"/>
              <a:gd name="T36" fmla="*/ 11 w 698"/>
              <a:gd name="T37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98" h="435">
                <a:moveTo>
                  <a:pt x="11" y="0"/>
                </a:moveTo>
                <a:lnTo>
                  <a:pt x="147" y="18"/>
                </a:lnTo>
                <a:lnTo>
                  <a:pt x="231" y="29"/>
                </a:lnTo>
                <a:lnTo>
                  <a:pt x="340" y="41"/>
                </a:lnTo>
                <a:lnTo>
                  <a:pt x="441" y="50"/>
                </a:lnTo>
                <a:lnTo>
                  <a:pt x="615" y="63"/>
                </a:lnTo>
                <a:lnTo>
                  <a:pt x="698" y="69"/>
                </a:lnTo>
                <a:lnTo>
                  <a:pt x="695" y="423"/>
                </a:lnTo>
                <a:lnTo>
                  <a:pt x="267" y="387"/>
                </a:lnTo>
                <a:lnTo>
                  <a:pt x="258" y="435"/>
                </a:lnTo>
                <a:lnTo>
                  <a:pt x="241" y="412"/>
                </a:lnTo>
                <a:lnTo>
                  <a:pt x="202" y="416"/>
                </a:lnTo>
                <a:lnTo>
                  <a:pt x="146" y="424"/>
                </a:lnTo>
                <a:lnTo>
                  <a:pt x="136" y="363"/>
                </a:lnTo>
                <a:lnTo>
                  <a:pt x="70" y="313"/>
                </a:lnTo>
                <a:lnTo>
                  <a:pt x="81" y="267"/>
                </a:lnTo>
                <a:lnTo>
                  <a:pt x="87" y="230"/>
                </a:lnTo>
                <a:lnTo>
                  <a:pt x="0" y="108"/>
                </a:lnTo>
                <a:lnTo>
                  <a:pt x="11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3" name="Freeform 236"/>
          <p:cNvSpPr>
            <a:spLocks/>
          </p:cNvSpPr>
          <p:nvPr/>
        </p:nvSpPr>
        <p:spPr bwMode="auto">
          <a:xfrm>
            <a:off x="3140428" y="1913473"/>
            <a:ext cx="948423" cy="619161"/>
          </a:xfrm>
          <a:custGeom>
            <a:avLst/>
            <a:gdLst>
              <a:gd name="T0" fmla="*/ 47 w 477"/>
              <a:gd name="T1" fmla="*/ 0 h 387"/>
              <a:gd name="T2" fmla="*/ 29 w 477"/>
              <a:gd name="T3" fmla="*/ 146 h 387"/>
              <a:gd name="T4" fmla="*/ 0 w 477"/>
              <a:gd name="T5" fmla="*/ 351 h 387"/>
              <a:gd name="T6" fmla="*/ 138 w 477"/>
              <a:gd name="T7" fmla="*/ 362 h 387"/>
              <a:gd name="T8" fmla="*/ 462 w 477"/>
              <a:gd name="T9" fmla="*/ 387 h 387"/>
              <a:gd name="T10" fmla="*/ 477 w 477"/>
              <a:gd name="T11" fmla="*/ 40 h 387"/>
              <a:gd name="T12" fmla="*/ 47 w 477"/>
              <a:gd name="T13" fmla="*/ 0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7" h="387">
                <a:moveTo>
                  <a:pt x="47" y="0"/>
                </a:moveTo>
                <a:lnTo>
                  <a:pt x="29" y="146"/>
                </a:lnTo>
                <a:lnTo>
                  <a:pt x="0" y="351"/>
                </a:lnTo>
                <a:lnTo>
                  <a:pt x="138" y="362"/>
                </a:lnTo>
                <a:lnTo>
                  <a:pt x="462" y="387"/>
                </a:lnTo>
                <a:lnTo>
                  <a:pt x="477" y="40"/>
                </a:lnTo>
                <a:lnTo>
                  <a:pt x="47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4" name="Freeform 238"/>
          <p:cNvSpPr>
            <a:spLocks/>
          </p:cNvSpPr>
          <p:nvPr/>
        </p:nvSpPr>
        <p:spPr bwMode="auto">
          <a:xfrm>
            <a:off x="2683117" y="2289450"/>
            <a:ext cx="731697" cy="764752"/>
          </a:xfrm>
          <a:custGeom>
            <a:avLst/>
            <a:gdLst>
              <a:gd name="T0" fmla="*/ 68 w 368"/>
              <a:gd name="T1" fmla="*/ 0 h 478"/>
              <a:gd name="T2" fmla="*/ 248 w 368"/>
              <a:gd name="T3" fmla="*/ 25 h 478"/>
              <a:gd name="T4" fmla="*/ 235 w 368"/>
              <a:gd name="T5" fmla="*/ 117 h 478"/>
              <a:gd name="T6" fmla="*/ 368 w 368"/>
              <a:gd name="T7" fmla="*/ 129 h 478"/>
              <a:gd name="T8" fmla="*/ 331 w 368"/>
              <a:gd name="T9" fmla="*/ 478 h 478"/>
              <a:gd name="T10" fmla="*/ 0 w 368"/>
              <a:gd name="T11" fmla="*/ 444 h 478"/>
              <a:gd name="T12" fmla="*/ 33 w 368"/>
              <a:gd name="T13" fmla="*/ 220 h 478"/>
              <a:gd name="T14" fmla="*/ 68 w 368"/>
              <a:gd name="T15" fmla="*/ 0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8" h="478">
                <a:moveTo>
                  <a:pt x="68" y="0"/>
                </a:moveTo>
                <a:lnTo>
                  <a:pt x="248" y="25"/>
                </a:lnTo>
                <a:lnTo>
                  <a:pt x="235" y="117"/>
                </a:lnTo>
                <a:lnTo>
                  <a:pt x="368" y="129"/>
                </a:lnTo>
                <a:lnTo>
                  <a:pt x="331" y="478"/>
                </a:lnTo>
                <a:lnTo>
                  <a:pt x="0" y="444"/>
                </a:lnTo>
                <a:lnTo>
                  <a:pt x="33" y="220"/>
                </a:lnTo>
                <a:lnTo>
                  <a:pt x="68" y="0"/>
                </a:lnTo>
                <a:close/>
              </a:path>
            </a:pathLst>
          </a:custGeom>
          <a:solidFill>
            <a:srgbClr val="002E3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5" name="Freeform 240"/>
          <p:cNvSpPr>
            <a:spLocks/>
          </p:cNvSpPr>
          <p:nvPr/>
        </p:nvSpPr>
        <p:spPr bwMode="auto">
          <a:xfrm>
            <a:off x="3329316" y="2495836"/>
            <a:ext cx="988189" cy="588763"/>
          </a:xfrm>
          <a:custGeom>
            <a:avLst/>
            <a:gdLst>
              <a:gd name="T0" fmla="*/ 42 w 497"/>
              <a:gd name="T1" fmla="*/ 0 h 368"/>
              <a:gd name="T2" fmla="*/ 17 w 497"/>
              <a:gd name="T3" fmla="*/ 222 h 368"/>
              <a:gd name="T4" fmla="*/ 0 w 497"/>
              <a:gd name="T5" fmla="*/ 347 h 368"/>
              <a:gd name="T6" fmla="*/ 248 w 497"/>
              <a:gd name="T7" fmla="*/ 360 h 368"/>
              <a:gd name="T8" fmla="*/ 485 w 497"/>
              <a:gd name="T9" fmla="*/ 368 h 368"/>
              <a:gd name="T10" fmla="*/ 492 w 497"/>
              <a:gd name="T11" fmla="*/ 196 h 368"/>
              <a:gd name="T12" fmla="*/ 497 w 497"/>
              <a:gd name="T13" fmla="*/ 27 h 368"/>
              <a:gd name="T14" fmla="*/ 361 w 497"/>
              <a:gd name="T15" fmla="*/ 25 h 368"/>
              <a:gd name="T16" fmla="*/ 42 w 497"/>
              <a:gd name="T17" fmla="*/ 0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7" h="368">
                <a:moveTo>
                  <a:pt x="42" y="0"/>
                </a:moveTo>
                <a:lnTo>
                  <a:pt x="17" y="222"/>
                </a:lnTo>
                <a:lnTo>
                  <a:pt x="0" y="347"/>
                </a:lnTo>
                <a:lnTo>
                  <a:pt x="248" y="360"/>
                </a:lnTo>
                <a:lnTo>
                  <a:pt x="485" y="368"/>
                </a:lnTo>
                <a:lnTo>
                  <a:pt x="492" y="196"/>
                </a:lnTo>
                <a:lnTo>
                  <a:pt x="497" y="27"/>
                </a:lnTo>
                <a:lnTo>
                  <a:pt x="361" y="25"/>
                </a:lnTo>
                <a:lnTo>
                  <a:pt x="42" y="0"/>
                </a:lnTo>
                <a:close/>
              </a:path>
            </a:pathLst>
          </a:custGeom>
          <a:solidFill>
            <a:srgbClr val="002E3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6" name="Freeform 242"/>
          <p:cNvSpPr>
            <a:spLocks/>
          </p:cNvSpPr>
          <p:nvPr/>
        </p:nvSpPr>
        <p:spPr bwMode="auto">
          <a:xfrm>
            <a:off x="2454460" y="3001404"/>
            <a:ext cx="882808" cy="795150"/>
          </a:xfrm>
          <a:custGeom>
            <a:avLst/>
            <a:gdLst>
              <a:gd name="T0" fmla="*/ 113 w 444"/>
              <a:gd name="T1" fmla="*/ 0 h 497"/>
              <a:gd name="T2" fmla="*/ 104 w 444"/>
              <a:gd name="T3" fmla="*/ 65 h 497"/>
              <a:gd name="T4" fmla="*/ 66 w 444"/>
              <a:gd name="T5" fmla="*/ 56 h 497"/>
              <a:gd name="T6" fmla="*/ 68 w 444"/>
              <a:gd name="T7" fmla="*/ 141 h 497"/>
              <a:gd name="T8" fmla="*/ 49 w 444"/>
              <a:gd name="T9" fmla="*/ 157 h 497"/>
              <a:gd name="T10" fmla="*/ 77 w 444"/>
              <a:gd name="T11" fmla="*/ 209 h 497"/>
              <a:gd name="T12" fmla="*/ 49 w 444"/>
              <a:gd name="T13" fmla="*/ 231 h 497"/>
              <a:gd name="T14" fmla="*/ 34 w 444"/>
              <a:gd name="T15" fmla="*/ 268 h 497"/>
              <a:gd name="T16" fmla="*/ 13 w 444"/>
              <a:gd name="T17" fmla="*/ 305 h 497"/>
              <a:gd name="T18" fmla="*/ 28 w 444"/>
              <a:gd name="T19" fmla="*/ 326 h 497"/>
              <a:gd name="T20" fmla="*/ 2 w 444"/>
              <a:gd name="T21" fmla="*/ 334 h 497"/>
              <a:gd name="T22" fmla="*/ 0 w 444"/>
              <a:gd name="T23" fmla="*/ 368 h 497"/>
              <a:gd name="T24" fmla="*/ 250 w 444"/>
              <a:gd name="T25" fmla="*/ 495 h 497"/>
              <a:gd name="T26" fmla="*/ 392 w 444"/>
              <a:gd name="T27" fmla="*/ 497 h 497"/>
              <a:gd name="T28" fmla="*/ 444 w 444"/>
              <a:gd name="T29" fmla="*/ 38 h 497"/>
              <a:gd name="T30" fmla="*/ 113 w 444"/>
              <a:gd name="T3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4" h="497">
                <a:moveTo>
                  <a:pt x="113" y="0"/>
                </a:moveTo>
                <a:lnTo>
                  <a:pt x="104" y="65"/>
                </a:lnTo>
                <a:lnTo>
                  <a:pt x="66" y="56"/>
                </a:lnTo>
                <a:lnTo>
                  <a:pt x="68" y="141"/>
                </a:lnTo>
                <a:lnTo>
                  <a:pt x="49" y="157"/>
                </a:lnTo>
                <a:lnTo>
                  <a:pt x="77" y="209"/>
                </a:lnTo>
                <a:lnTo>
                  <a:pt x="49" y="231"/>
                </a:lnTo>
                <a:lnTo>
                  <a:pt x="34" y="268"/>
                </a:lnTo>
                <a:lnTo>
                  <a:pt x="13" y="305"/>
                </a:lnTo>
                <a:lnTo>
                  <a:pt x="28" y="326"/>
                </a:lnTo>
                <a:lnTo>
                  <a:pt x="2" y="334"/>
                </a:lnTo>
                <a:lnTo>
                  <a:pt x="0" y="368"/>
                </a:lnTo>
                <a:lnTo>
                  <a:pt x="250" y="495"/>
                </a:lnTo>
                <a:lnTo>
                  <a:pt x="392" y="497"/>
                </a:lnTo>
                <a:lnTo>
                  <a:pt x="444" y="38"/>
                </a:lnTo>
                <a:lnTo>
                  <a:pt x="113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7" name="Freeform 244"/>
          <p:cNvSpPr>
            <a:spLocks/>
          </p:cNvSpPr>
          <p:nvPr/>
        </p:nvSpPr>
        <p:spPr bwMode="auto">
          <a:xfrm>
            <a:off x="3215982" y="3047801"/>
            <a:ext cx="958364" cy="763152"/>
          </a:xfrm>
          <a:custGeom>
            <a:avLst/>
            <a:gdLst>
              <a:gd name="T0" fmla="*/ 58 w 482"/>
              <a:gd name="T1" fmla="*/ 0 h 477"/>
              <a:gd name="T2" fmla="*/ 482 w 482"/>
              <a:gd name="T3" fmla="*/ 19 h 477"/>
              <a:gd name="T4" fmla="*/ 462 w 482"/>
              <a:gd name="T5" fmla="*/ 443 h 477"/>
              <a:gd name="T6" fmla="*/ 324 w 482"/>
              <a:gd name="T7" fmla="*/ 435 h 477"/>
              <a:gd name="T8" fmla="*/ 196 w 482"/>
              <a:gd name="T9" fmla="*/ 431 h 477"/>
              <a:gd name="T10" fmla="*/ 196 w 482"/>
              <a:gd name="T11" fmla="*/ 448 h 477"/>
              <a:gd name="T12" fmla="*/ 88 w 482"/>
              <a:gd name="T13" fmla="*/ 448 h 477"/>
              <a:gd name="T14" fmla="*/ 82 w 482"/>
              <a:gd name="T15" fmla="*/ 477 h 477"/>
              <a:gd name="T16" fmla="*/ 0 w 482"/>
              <a:gd name="T17" fmla="*/ 468 h 477"/>
              <a:gd name="T18" fmla="*/ 46 w 482"/>
              <a:gd name="T19" fmla="*/ 111 h 477"/>
              <a:gd name="T20" fmla="*/ 58 w 482"/>
              <a:gd name="T21" fmla="*/ 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2" h="477">
                <a:moveTo>
                  <a:pt x="58" y="0"/>
                </a:moveTo>
                <a:lnTo>
                  <a:pt x="482" y="19"/>
                </a:lnTo>
                <a:lnTo>
                  <a:pt x="462" y="443"/>
                </a:lnTo>
                <a:lnTo>
                  <a:pt x="324" y="435"/>
                </a:lnTo>
                <a:lnTo>
                  <a:pt x="196" y="431"/>
                </a:lnTo>
                <a:lnTo>
                  <a:pt x="196" y="448"/>
                </a:lnTo>
                <a:lnTo>
                  <a:pt x="88" y="448"/>
                </a:lnTo>
                <a:lnTo>
                  <a:pt x="82" y="477"/>
                </a:lnTo>
                <a:lnTo>
                  <a:pt x="0" y="468"/>
                </a:lnTo>
                <a:lnTo>
                  <a:pt x="46" y="111"/>
                </a:lnTo>
                <a:lnTo>
                  <a:pt x="58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8" name="Freeform 248"/>
          <p:cNvSpPr>
            <a:spLocks/>
          </p:cNvSpPr>
          <p:nvPr/>
        </p:nvSpPr>
        <p:spPr bwMode="auto">
          <a:xfrm>
            <a:off x="3605692" y="3162995"/>
            <a:ext cx="1920705" cy="1430309"/>
          </a:xfrm>
          <a:custGeom>
            <a:avLst/>
            <a:gdLst>
              <a:gd name="T0" fmla="*/ 280 w 966"/>
              <a:gd name="T1" fmla="*/ 0 h 894"/>
              <a:gd name="T2" fmla="*/ 494 w 966"/>
              <a:gd name="T3" fmla="*/ 7 h 894"/>
              <a:gd name="T4" fmla="*/ 494 w 966"/>
              <a:gd name="T5" fmla="*/ 170 h 894"/>
              <a:gd name="T6" fmla="*/ 601 w 966"/>
              <a:gd name="T7" fmla="*/ 215 h 894"/>
              <a:gd name="T8" fmla="*/ 632 w 966"/>
              <a:gd name="T9" fmla="*/ 201 h 894"/>
              <a:gd name="T10" fmla="*/ 703 w 966"/>
              <a:gd name="T11" fmla="*/ 236 h 894"/>
              <a:gd name="T12" fmla="*/ 746 w 966"/>
              <a:gd name="T13" fmla="*/ 233 h 894"/>
              <a:gd name="T14" fmla="*/ 829 w 966"/>
              <a:gd name="T15" fmla="*/ 199 h 894"/>
              <a:gd name="T16" fmla="*/ 876 w 966"/>
              <a:gd name="T17" fmla="*/ 232 h 894"/>
              <a:gd name="T18" fmla="*/ 917 w 966"/>
              <a:gd name="T19" fmla="*/ 241 h 894"/>
              <a:gd name="T20" fmla="*/ 917 w 966"/>
              <a:gd name="T21" fmla="*/ 374 h 894"/>
              <a:gd name="T22" fmla="*/ 966 w 966"/>
              <a:gd name="T23" fmla="*/ 455 h 894"/>
              <a:gd name="T24" fmla="*/ 954 w 966"/>
              <a:gd name="T25" fmla="*/ 568 h 894"/>
              <a:gd name="T26" fmla="*/ 902 w 966"/>
              <a:gd name="T27" fmla="*/ 614 h 894"/>
              <a:gd name="T28" fmla="*/ 891 w 966"/>
              <a:gd name="T29" fmla="*/ 571 h 894"/>
              <a:gd name="T30" fmla="*/ 876 w 966"/>
              <a:gd name="T31" fmla="*/ 590 h 894"/>
              <a:gd name="T32" fmla="*/ 887 w 966"/>
              <a:gd name="T33" fmla="*/ 617 h 894"/>
              <a:gd name="T34" fmla="*/ 794 w 966"/>
              <a:gd name="T35" fmla="*/ 684 h 894"/>
              <a:gd name="T36" fmla="*/ 770 w 966"/>
              <a:gd name="T37" fmla="*/ 689 h 894"/>
              <a:gd name="T38" fmla="*/ 722 w 966"/>
              <a:gd name="T39" fmla="*/ 722 h 894"/>
              <a:gd name="T40" fmla="*/ 722 w 966"/>
              <a:gd name="T41" fmla="*/ 741 h 894"/>
              <a:gd name="T42" fmla="*/ 707 w 966"/>
              <a:gd name="T43" fmla="*/ 746 h 894"/>
              <a:gd name="T44" fmla="*/ 719 w 966"/>
              <a:gd name="T45" fmla="*/ 768 h 894"/>
              <a:gd name="T46" fmla="*/ 692 w 966"/>
              <a:gd name="T47" fmla="*/ 802 h 894"/>
              <a:gd name="T48" fmla="*/ 707 w 966"/>
              <a:gd name="T49" fmla="*/ 850 h 894"/>
              <a:gd name="T50" fmla="*/ 722 w 966"/>
              <a:gd name="T51" fmla="*/ 864 h 894"/>
              <a:gd name="T52" fmla="*/ 719 w 966"/>
              <a:gd name="T53" fmla="*/ 894 h 894"/>
              <a:gd name="T54" fmla="*/ 681 w 966"/>
              <a:gd name="T55" fmla="*/ 894 h 894"/>
              <a:gd name="T56" fmla="*/ 647 w 966"/>
              <a:gd name="T57" fmla="*/ 880 h 894"/>
              <a:gd name="T58" fmla="*/ 625 w 966"/>
              <a:gd name="T59" fmla="*/ 883 h 894"/>
              <a:gd name="T60" fmla="*/ 550 w 966"/>
              <a:gd name="T61" fmla="*/ 856 h 894"/>
              <a:gd name="T62" fmla="*/ 516 w 966"/>
              <a:gd name="T63" fmla="*/ 756 h 894"/>
              <a:gd name="T64" fmla="*/ 464 w 966"/>
              <a:gd name="T65" fmla="*/ 708 h 894"/>
              <a:gd name="T66" fmla="*/ 419 w 966"/>
              <a:gd name="T67" fmla="*/ 617 h 894"/>
              <a:gd name="T68" fmla="*/ 398 w 966"/>
              <a:gd name="T69" fmla="*/ 608 h 894"/>
              <a:gd name="T70" fmla="*/ 372 w 966"/>
              <a:gd name="T71" fmla="*/ 585 h 894"/>
              <a:gd name="T72" fmla="*/ 348 w 966"/>
              <a:gd name="T73" fmla="*/ 585 h 894"/>
              <a:gd name="T74" fmla="*/ 312 w 966"/>
              <a:gd name="T75" fmla="*/ 579 h 894"/>
              <a:gd name="T76" fmla="*/ 285 w 966"/>
              <a:gd name="T77" fmla="*/ 585 h 894"/>
              <a:gd name="T78" fmla="*/ 266 w 966"/>
              <a:gd name="T79" fmla="*/ 630 h 894"/>
              <a:gd name="T80" fmla="*/ 237 w 966"/>
              <a:gd name="T81" fmla="*/ 638 h 894"/>
              <a:gd name="T82" fmla="*/ 176 w 966"/>
              <a:gd name="T83" fmla="*/ 603 h 894"/>
              <a:gd name="T84" fmla="*/ 140 w 966"/>
              <a:gd name="T85" fmla="*/ 561 h 894"/>
              <a:gd name="T86" fmla="*/ 133 w 966"/>
              <a:gd name="T87" fmla="*/ 509 h 894"/>
              <a:gd name="T88" fmla="*/ 107 w 966"/>
              <a:gd name="T89" fmla="*/ 474 h 894"/>
              <a:gd name="T90" fmla="*/ 46 w 966"/>
              <a:gd name="T91" fmla="*/ 426 h 894"/>
              <a:gd name="T92" fmla="*/ 0 w 966"/>
              <a:gd name="T93" fmla="*/ 375 h 894"/>
              <a:gd name="T94" fmla="*/ 0 w 966"/>
              <a:gd name="T95" fmla="*/ 354 h 894"/>
              <a:gd name="T96" fmla="*/ 147 w 966"/>
              <a:gd name="T97" fmla="*/ 355 h 894"/>
              <a:gd name="T98" fmla="*/ 266 w 966"/>
              <a:gd name="T99" fmla="*/ 364 h 894"/>
              <a:gd name="T100" fmla="*/ 280 w 966"/>
              <a:gd name="T101" fmla="*/ 0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66" h="894">
                <a:moveTo>
                  <a:pt x="280" y="0"/>
                </a:moveTo>
                <a:lnTo>
                  <a:pt x="494" y="7"/>
                </a:lnTo>
                <a:lnTo>
                  <a:pt x="494" y="170"/>
                </a:lnTo>
                <a:lnTo>
                  <a:pt x="601" y="215"/>
                </a:lnTo>
                <a:lnTo>
                  <a:pt x="632" y="201"/>
                </a:lnTo>
                <a:lnTo>
                  <a:pt x="703" y="236"/>
                </a:lnTo>
                <a:lnTo>
                  <a:pt x="746" y="233"/>
                </a:lnTo>
                <a:lnTo>
                  <a:pt x="829" y="199"/>
                </a:lnTo>
                <a:lnTo>
                  <a:pt x="876" y="232"/>
                </a:lnTo>
                <a:lnTo>
                  <a:pt x="917" y="241"/>
                </a:lnTo>
                <a:lnTo>
                  <a:pt x="917" y="374"/>
                </a:lnTo>
                <a:lnTo>
                  <a:pt x="966" y="455"/>
                </a:lnTo>
                <a:lnTo>
                  <a:pt x="954" y="568"/>
                </a:lnTo>
                <a:lnTo>
                  <a:pt x="902" y="614"/>
                </a:lnTo>
                <a:lnTo>
                  <a:pt x="891" y="571"/>
                </a:lnTo>
                <a:lnTo>
                  <a:pt x="876" y="590"/>
                </a:lnTo>
                <a:lnTo>
                  <a:pt x="887" y="617"/>
                </a:lnTo>
                <a:lnTo>
                  <a:pt x="794" y="684"/>
                </a:lnTo>
                <a:lnTo>
                  <a:pt x="770" y="689"/>
                </a:lnTo>
                <a:lnTo>
                  <a:pt x="722" y="722"/>
                </a:lnTo>
                <a:lnTo>
                  <a:pt x="722" y="741"/>
                </a:lnTo>
                <a:lnTo>
                  <a:pt x="707" y="746"/>
                </a:lnTo>
                <a:lnTo>
                  <a:pt x="719" y="768"/>
                </a:lnTo>
                <a:lnTo>
                  <a:pt x="692" y="802"/>
                </a:lnTo>
                <a:lnTo>
                  <a:pt x="707" y="850"/>
                </a:lnTo>
                <a:lnTo>
                  <a:pt x="722" y="864"/>
                </a:lnTo>
                <a:lnTo>
                  <a:pt x="719" y="894"/>
                </a:lnTo>
                <a:lnTo>
                  <a:pt x="681" y="894"/>
                </a:lnTo>
                <a:lnTo>
                  <a:pt x="647" y="880"/>
                </a:lnTo>
                <a:lnTo>
                  <a:pt x="625" y="883"/>
                </a:lnTo>
                <a:lnTo>
                  <a:pt x="550" y="856"/>
                </a:lnTo>
                <a:lnTo>
                  <a:pt x="516" y="756"/>
                </a:lnTo>
                <a:lnTo>
                  <a:pt x="464" y="708"/>
                </a:lnTo>
                <a:lnTo>
                  <a:pt x="419" y="617"/>
                </a:lnTo>
                <a:lnTo>
                  <a:pt x="398" y="608"/>
                </a:lnTo>
                <a:lnTo>
                  <a:pt x="372" y="585"/>
                </a:lnTo>
                <a:lnTo>
                  <a:pt x="348" y="585"/>
                </a:lnTo>
                <a:lnTo>
                  <a:pt x="312" y="579"/>
                </a:lnTo>
                <a:lnTo>
                  <a:pt x="285" y="585"/>
                </a:lnTo>
                <a:lnTo>
                  <a:pt x="266" y="630"/>
                </a:lnTo>
                <a:lnTo>
                  <a:pt x="237" y="638"/>
                </a:lnTo>
                <a:lnTo>
                  <a:pt x="176" y="603"/>
                </a:lnTo>
                <a:lnTo>
                  <a:pt x="140" y="561"/>
                </a:lnTo>
                <a:lnTo>
                  <a:pt x="133" y="509"/>
                </a:lnTo>
                <a:lnTo>
                  <a:pt x="107" y="474"/>
                </a:lnTo>
                <a:lnTo>
                  <a:pt x="46" y="426"/>
                </a:lnTo>
                <a:lnTo>
                  <a:pt x="0" y="375"/>
                </a:lnTo>
                <a:lnTo>
                  <a:pt x="0" y="354"/>
                </a:lnTo>
                <a:lnTo>
                  <a:pt x="147" y="355"/>
                </a:lnTo>
                <a:lnTo>
                  <a:pt x="266" y="364"/>
                </a:lnTo>
                <a:lnTo>
                  <a:pt x="280" y="0"/>
                </a:lnTo>
                <a:close/>
              </a:path>
            </a:pathLst>
          </a:custGeom>
          <a:solidFill>
            <a:srgbClr val="00729A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9" name="Freeform 173"/>
          <p:cNvSpPr>
            <a:spLocks/>
          </p:cNvSpPr>
          <p:nvPr/>
        </p:nvSpPr>
        <p:spPr bwMode="auto">
          <a:xfrm>
            <a:off x="5329553" y="3100598"/>
            <a:ext cx="664095" cy="503969"/>
          </a:xfrm>
          <a:custGeom>
            <a:avLst/>
            <a:gdLst>
              <a:gd name="T0" fmla="*/ 0 w 334"/>
              <a:gd name="T1" fmla="*/ 30 h 315"/>
              <a:gd name="T2" fmla="*/ 131 w 334"/>
              <a:gd name="T3" fmla="*/ 14 h 315"/>
              <a:gd name="T4" fmla="*/ 294 w 334"/>
              <a:gd name="T5" fmla="*/ 0 h 315"/>
              <a:gd name="T6" fmla="*/ 286 w 334"/>
              <a:gd name="T7" fmla="*/ 42 h 315"/>
              <a:gd name="T8" fmla="*/ 322 w 334"/>
              <a:gd name="T9" fmla="*/ 33 h 315"/>
              <a:gd name="T10" fmla="*/ 334 w 334"/>
              <a:gd name="T11" fmla="*/ 60 h 315"/>
              <a:gd name="T12" fmla="*/ 296 w 334"/>
              <a:gd name="T13" fmla="*/ 86 h 315"/>
              <a:gd name="T14" fmla="*/ 306 w 334"/>
              <a:gd name="T15" fmla="*/ 130 h 315"/>
              <a:gd name="T16" fmla="*/ 267 w 334"/>
              <a:gd name="T17" fmla="*/ 203 h 315"/>
              <a:gd name="T18" fmla="*/ 238 w 334"/>
              <a:gd name="T19" fmla="*/ 247 h 315"/>
              <a:gd name="T20" fmla="*/ 254 w 334"/>
              <a:gd name="T21" fmla="*/ 305 h 315"/>
              <a:gd name="T22" fmla="*/ 47 w 334"/>
              <a:gd name="T23" fmla="*/ 315 h 315"/>
              <a:gd name="T24" fmla="*/ 46 w 334"/>
              <a:gd name="T25" fmla="*/ 280 h 315"/>
              <a:gd name="T26" fmla="*/ 6 w 334"/>
              <a:gd name="T27" fmla="*/ 272 h 315"/>
              <a:gd name="T28" fmla="*/ 6 w 334"/>
              <a:gd name="T29" fmla="*/ 86 h 315"/>
              <a:gd name="T30" fmla="*/ 0 w 334"/>
              <a:gd name="T31" fmla="*/ 30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4" h="315">
                <a:moveTo>
                  <a:pt x="0" y="30"/>
                </a:moveTo>
                <a:lnTo>
                  <a:pt x="131" y="14"/>
                </a:lnTo>
                <a:lnTo>
                  <a:pt x="294" y="0"/>
                </a:lnTo>
                <a:lnTo>
                  <a:pt x="286" y="42"/>
                </a:lnTo>
                <a:lnTo>
                  <a:pt x="322" y="33"/>
                </a:lnTo>
                <a:lnTo>
                  <a:pt x="334" y="60"/>
                </a:lnTo>
                <a:lnTo>
                  <a:pt x="296" y="86"/>
                </a:lnTo>
                <a:lnTo>
                  <a:pt x="306" y="130"/>
                </a:lnTo>
                <a:lnTo>
                  <a:pt x="267" y="203"/>
                </a:lnTo>
                <a:lnTo>
                  <a:pt x="238" y="247"/>
                </a:lnTo>
                <a:lnTo>
                  <a:pt x="254" y="305"/>
                </a:lnTo>
                <a:lnTo>
                  <a:pt x="47" y="315"/>
                </a:lnTo>
                <a:lnTo>
                  <a:pt x="46" y="280"/>
                </a:lnTo>
                <a:lnTo>
                  <a:pt x="6" y="272"/>
                </a:lnTo>
                <a:lnTo>
                  <a:pt x="6" y="86"/>
                </a:lnTo>
                <a:lnTo>
                  <a:pt x="0" y="3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0" name="Freeform 177"/>
          <p:cNvSpPr>
            <a:spLocks/>
          </p:cNvSpPr>
          <p:nvPr/>
        </p:nvSpPr>
        <p:spPr bwMode="auto">
          <a:xfrm>
            <a:off x="5015401" y="2159857"/>
            <a:ext cx="807253" cy="419174"/>
          </a:xfrm>
          <a:custGeom>
            <a:avLst/>
            <a:gdLst>
              <a:gd name="T0" fmla="*/ 7 w 406"/>
              <a:gd name="T1" fmla="*/ 14 h 262"/>
              <a:gd name="T2" fmla="*/ 0 w 406"/>
              <a:gd name="T3" fmla="*/ 58 h 262"/>
              <a:gd name="T4" fmla="*/ 9 w 406"/>
              <a:gd name="T5" fmla="*/ 107 h 262"/>
              <a:gd name="T6" fmla="*/ 47 w 406"/>
              <a:gd name="T7" fmla="*/ 208 h 262"/>
              <a:gd name="T8" fmla="*/ 68 w 406"/>
              <a:gd name="T9" fmla="*/ 262 h 262"/>
              <a:gd name="T10" fmla="*/ 305 w 406"/>
              <a:gd name="T11" fmla="*/ 249 h 262"/>
              <a:gd name="T12" fmla="*/ 345 w 406"/>
              <a:gd name="T13" fmla="*/ 262 h 262"/>
              <a:gd name="T14" fmla="*/ 369 w 406"/>
              <a:gd name="T15" fmla="*/ 210 h 262"/>
              <a:gd name="T16" fmla="*/ 359 w 406"/>
              <a:gd name="T17" fmla="*/ 173 h 262"/>
              <a:gd name="T18" fmla="*/ 400 w 406"/>
              <a:gd name="T19" fmla="*/ 166 h 262"/>
              <a:gd name="T20" fmla="*/ 406 w 406"/>
              <a:gd name="T21" fmla="*/ 108 h 262"/>
              <a:gd name="T22" fmla="*/ 381 w 406"/>
              <a:gd name="T23" fmla="*/ 82 h 262"/>
              <a:gd name="T24" fmla="*/ 339 w 406"/>
              <a:gd name="T25" fmla="*/ 58 h 262"/>
              <a:gd name="T26" fmla="*/ 349 w 406"/>
              <a:gd name="T27" fmla="*/ 24 h 262"/>
              <a:gd name="T28" fmla="*/ 331 w 406"/>
              <a:gd name="T29" fmla="*/ 0 h 262"/>
              <a:gd name="T30" fmla="*/ 242 w 406"/>
              <a:gd name="T31" fmla="*/ 3 h 262"/>
              <a:gd name="T32" fmla="*/ 152 w 406"/>
              <a:gd name="T33" fmla="*/ 7 h 262"/>
              <a:gd name="T34" fmla="*/ 7 w 406"/>
              <a:gd name="T35" fmla="*/ 1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6" h="262">
                <a:moveTo>
                  <a:pt x="7" y="14"/>
                </a:moveTo>
                <a:lnTo>
                  <a:pt x="0" y="58"/>
                </a:lnTo>
                <a:lnTo>
                  <a:pt x="9" y="107"/>
                </a:lnTo>
                <a:lnTo>
                  <a:pt x="47" y="208"/>
                </a:lnTo>
                <a:lnTo>
                  <a:pt x="68" y="262"/>
                </a:lnTo>
                <a:lnTo>
                  <a:pt x="305" y="249"/>
                </a:lnTo>
                <a:lnTo>
                  <a:pt x="345" y="262"/>
                </a:lnTo>
                <a:lnTo>
                  <a:pt x="369" y="210"/>
                </a:lnTo>
                <a:lnTo>
                  <a:pt x="359" y="173"/>
                </a:lnTo>
                <a:lnTo>
                  <a:pt x="400" y="166"/>
                </a:lnTo>
                <a:lnTo>
                  <a:pt x="406" y="108"/>
                </a:lnTo>
                <a:lnTo>
                  <a:pt x="381" y="82"/>
                </a:lnTo>
                <a:lnTo>
                  <a:pt x="339" y="58"/>
                </a:lnTo>
                <a:lnTo>
                  <a:pt x="349" y="24"/>
                </a:lnTo>
                <a:lnTo>
                  <a:pt x="331" y="0"/>
                </a:lnTo>
                <a:lnTo>
                  <a:pt x="242" y="3"/>
                </a:lnTo>
                <a:lnTo>
                  <a:pt x="152" y="7"/>
                </a:lnTo>
                <a:lnTo>
                  <a:pt x="7" y="14"/>
                </a:ln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1" name="Freeform 189"/>
          <p:cNvSpPr>
            <a:spLocks/>
          </p:cNvSpPr>
          <p:nvPr/>
        </p:nvSpPr>
        <p:spPr bwMode="auto">
          <a:xfrm>
            <a:off x="5148618" y="2556633"/>
            <a:ext cx="920587" cy="612761"/>
          </a:xfrm>
          <a:custGeom>
            <a:avLst/>
            <a:gdLst>
              <a:gd name="T0" fmla="*/ 0 w 463"/>
              <a:gd name="T1" fmla="*/ 14 h 383"/>
              <a:gd name="T2" fmla="*/ 202 w 463"/>
              <a:gd name="T3" fmla="*/ 0 h 383"/>
              <a:gd name="T4" fmla="*/ 245 w 463"/>
              <a:gd name="T5" fmla="*/ 0 h 383"/>
              <a:gd name="T6" fmla="*/ 277 w 463"/>
              <a:gd name="T7" fmla="*/ 12 h 383"/>
              <a:gd name="T8" fmla="*/ 261 w 463"/>
              <a:gd name="T9" fmla="*/ 46 h 383"/>
              <a:gd name="T10" fmla="*/ 320 w 463"/>
              <a:gd name="T11" fmla="*/ 99 h 383"/>
              <a:gd name="T12" fmla="*/ 339 w 463"/>
              <a:gd name="T13" fmla="*/ 145 h 383"/>
              <a:gd name="T14" fmla="*/ 374 w 463"/>
              <a:gd name="T15" fmla="*/ 133 h 383"/>
              <a:gd name="T16" fmla="*/ 372 w 463"/>
              <a:gd name="T17" fmla="*/ 199 h 383"/>
              <a:gd name="T18" fmla="*/ 407 w 463"/>
              <a:gd name="T19" fmla="*/ 218 h 383"/>
              <a:gd name="T20" fmla="*/ 424 w 463"/>
              <a:gd name="T21" fmla="*/ 275 h 383"/>
              <a:gd name="T22" fmla="*/ 450 w 463"/>
              <a:gd name="T23" fmla="*/ 279 h 383"/>
              <a:gd name="T24" fmla="*/ 463 w 463"/>
              <a:gd name="T25" fmla="*/ 302 h 383"/>
              <a:gd name="T26" fmla="*/ 432 w 463"/>
              <a:gd name="T27" fmla="*/ 335 h 383"/>
              <a:gd name="T28" fmla="*/ 421 w 463"/>
              <a:gd name="T29" fmla="*/ 373 h 383"/>
              <a:gd name="T30" fmla="*/ 378 w 463"/>
              <a:gd name="T31" fmla="*/ 383 h 383"/>
              <a:gd name="T32" fmla="*/ 388 w 463"/>
              <a:gd name="T33" fmla="*/ 341 h 383"/>
              <a:gd name="T34" fmla="*/ 215 w 463"/>
              <a:gd name="T35" fmla="*/ 356 h 383"/>
              <a:gd name="T36" fmla="*/ 91 w 463"/>
              <a:gd name="T37" fmla="*/ 372 h 383"/>
              <a:gd name="T38" fmla="*/ 82 w 463"/>
              <a:gd name="T39" fmla="*/ 331 h 383"/>
              <a:gd name="T40" fmla="*/ 74 w 463"/>
              <a:gd name="T41" fmla="*/ 209 h 383"/>
              <a:gd name="T42" fmla="*/ 73 w 463"/>
              <a:gd name="T43" fmla="*/ 143 h 383"/>
              <a:gd name="T44" fmla="*/ 30 w 463"/>
              <a:gd name="T45" fmla="*/ 112 h 383"/>
              <a:gd name="T46" fmla="*/ 46 w 463"/>
              <a:gd name="T47" fmla="*/ 85 h 383"/>
              <a:gd name="T48" fmla="*/ 26 w 463"/>
              <a:gd name="T49" fmla="*/ 69 h 383"/>
              <a:gd name="T50" fmla="*/ 0 w 463"/>
              <a:gd name="T51" fmla="*/ 14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63" h="383">
                <a:moveTo>
                  <a:pt x="0" y="14"/>
                </a:moveTo>
                <a:lnTo>
                  <a:pt x="202" y="0"/>
                </a:lnTo>
                <a:lnTo>
                  <a:pt x="245" y="0"/>
                </a:lnTo>
                <a:lnTo>
                  <a:pt x="277" y="12"/>
                </a:lnTo>
                <a:lnTo>
                  <a:pt x="261" y="46"/>
                </a:lnTo>
                <a:lnTo>
                  <a:pt x="320" y="99"/>
                </a:lnTo>
                <a:lnTo>
                  <a:pt x="339" y="145"/>
                </a:lnTo>
                <a:lnTo>
                  <a:pt x="374" y="133"/>
                </a:lnTo>
                <a:lnTo>
                  <a:pt x="372" y="199"/>
                </a:lnTo>
                <a:lnTo>
                  <a:pt x="407" y="218"/>
                </a:lnTo>
                <a:lnTo>
                  <a:pt x="424" y="275"/>
                </a:lnTo>
                <a:lnTo>
                  <a:pt x="450" y="279"/>
                </a:lnTo>
                <a:lnTo>
                  <a:pt x="463" y="302"/>
                </a:lnTo>
                <a:lnTo>
                  <a:pt x="432" y="335"/>
                </a:lnTo>
                <a:lnTo>
                  <a:pt x="421" y="373"/>
                </a:lnTo>
                <a:lnTo>
                  <a:pt x="378" y="383"/>
                </a:lnTo>
                <a:lnTo>
                  <a:pt x="388" y="341"/>
                </a:lnTo>
                <a:lnTo>
                  <a:pt x="215" y="356"/>
                </a:lnTo>
                <a:lnTo>
                  <a:pt x="91" y="372"/>
                </a:lnTo>
                <a:lnTo>
                  <a:pt x="82" y="331"/>
                </a:lnTo>
                <a:lnTo>
                  <a:pt x="74" y="209"/>
                </a:lnTo>
                <a:lnTo>
                  <a:pt x="73" y="143"/>
                </a:lnTo>
                <a:lnTo>
                  <a:pt x="30" y="112"/>
                </a:lnTo>
                <a:lnTo>
                  <a:pt x="46" y="85"/>
                </a:lnTo>
                <a:lnTo>
                  <a:pt x="26" y="69"/>
                </a:lnTo>
                <a:lnTo>
                  <a:pt x="0" y="14"/>
                </a:ln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2" name="Freeform 195"/>
          <p:cNvSpPr>
            <a:spLocks/>
          </p:cNvSpPr>
          <p:nvPr/>
        </p:nvSpPr>
        <p:spPr bwMode="auto">
          <a:xfrm>
            <a:off x="6594115" y="3207792"/>
            <a:ext cx="749592" cy="627160"/>
          </a:xfrm>
          <a:custGeom>
            <a:avLst/>
            <a:gdLst>
              <a:gd name="T0" fmla="*/ 0 w 377"/>
              <a:gd name="T1" fmla="*/ 24 h 392"/>
              <a:gd name="T2" fmla="*/ 4 w 377"/>
              <a:gd name="T3" fmla="*/ 24 h 392"/>
              <a:gd name="T4" fmla="*/ 91 w 377"/>
              <a:gd name="T5" fmla="*/ 8 h 392"/>
              <a:gd name="T6" fmla="*/ 170 w 377"/>
              <a:gd name="T7" fmla="*/ 0 h 392"/>
              <a:gd name="T8" fmla="*/ 158 w 377"/>
              <a:gd name="T9" fmla="*/ 21 h 392"/>
              <a:gd name="T10" fmla="*/ 182 w 377"/>
              <a:gd name="T11" fmla="*/ 21 h 392"/>
              <a:gd name="T12" fmla="*/ 316 w 377"/>
              <a:gd name="T13" fmla="*/ 142 h 392"/>
              <a:gd name="T14" fmla="*/ 369 w 377"/>
              <a:gd name="T15" fmla="*/ 220 h 392"/>
              <a:gd name="T16" fmla="*/ 377 w 377"/>
              <a:gd name="T17" fmla="*/ 273 h 392"/>
              <a:gd name="T18" fmla="*/ 359 w 377"/>
              <a:gd name="T19" fmla="*/ 286 h 392"/>
              <a:gd name="T20" fmla="*/ 369 w 377"/>
              <a:gd name="T21" fmla="*/ 340 h 392"/>
              <a:gd name="T22" fmla="*/ 331 w 377"/>
              <a:gd name="T23" fmla="*/ 342 h 392"/>
              <a:gd name="T24" fmla="*/ 331 w 377"/>
              <a:gd name="T25" fmla="*/ 386 h 392"/>
              <a:gd name="T26" fmla="*/ 302 w 377"/>
              <a:gd name="T27" fmla="*/ 363 h 392"/>
              <a:gd name="T28" fmla="*/ 107 w 377"/>
              <a:gd name="T29" fmla="*/ 392 h 392"/>
              <a:gd name="T30" fmla="*/ 64 w 377"/>
              <a:gd name="T31" fmla="*/ 309 h 392"/>
              <a:gd name="T32" fmla="*/ 96 w 377"/>
              <a:gd name="T33" fmla="*/ 251 h 392"/>
              <a:gd name="T34" fmla="*/ 53 w 377"/>
              <a:gd name="T35" fmla="*/ 221 h 392"/>
              <a:gd name="T36" fmla="*/ 0 w 377"/>
              <a:gd name="T37" fmla="*/ 24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7" h="392">
                <a:moveTo>
                  <a:pt x="0" y="24"/>
                </a:moveTo>
                <a:lnTo>
                  <a:pt x="4" y="24"/>
                </a:lnTo>
                <a:lnTo>
                  <a:pt x="91" y="8"/>
                </a:lnTo>
                <a:lnTo>
                  <a:pt x="170" y="0"/>
                </a:lnTo>
                <a:lnTo>
                  <a:pt x="158" y="21"/>
                </a:lnTo>
                <a:lnTo>
                  <a:pt x="182" y="21"/>
                </a:lnTo>
                <a:lnTo>
                  <a:pt x="316" y="142"/>
                </a:lnTo>
                <a:lnTo>
                  <a:pt x="369" y="220"/>
                </a:lnTo>
                <a:lnTo>
                  <a:pt x="377" y="273"/>
                </a:lnTo>
                <a:lnTo>
                  <a:pt x="359" y="286"/>
                </a:lnTo>
                <a:lnTo>
                  <a:pt x="369" y="340"/>
                </a:lnTo>
                <a:lnTo>
                  <a:pt x="331" y="342"/>
                </a:lnTo>
                <a:lnTo>
                  <a:pt x="331" y="386"/>
                </a:lnTo>
                <a:lnTo>
                  <a:pt x="302" y="363"/>
                </a:lnTo>
                <a:lnTo>
                  <a:pt x="107" y="392"/>
                </a:lnTo>
                <a:lnTo>
                  <a:pt x="64" y="309"/>
                </a:lnTo>
                <a:lnTo>
                  <a:pt x="96" y="251"/>
                </a:lnTo>
                <a:lnTo>
                  <a:pt x="53" y="221"/>
                </a:lnTo>
                <a:lnTo>
                  <a:pt x="0" y="24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3" name="Freeform 197"/>
          <p:cNvSpPr>
            <a:spLocks/>
          </p:cNvSpPr>
          <p:nvPr/>
        </p:nvSpPr>
        <p:spPr bwMode="auto">
          <a:xfrm>
            <a:off x="6918210" y="3124597"/>
            <a:ext cx="683978" cy="435172"/>
          </a:xfrm>
          <a:custGeom>
            <a:avLst/>
            <a:gdLst>
              <a:gd name="T0" fmla="*/ 13 w 344"/>
              <a:gd name="T1" fmla="*/ 48 h 272"/>
              <a:gd name="T2" fmla="*/ 40 w 344"/>
              <a:gd name="T3" fmla="*/ 22 h 272"/>
              <a:gd name="T4" fmla="*/ 143 w 344"/>
              <a:gd name="T5" fmla="*/ 0 h 272"/>
              <a:gd name="T6" fmla="*/ 174 w 344"/>
              <a:gd name="T7" fmla="*/ 15 h 272"/>
              <a:gd name="T8" fmla="*/ 241 w 344"/>
              <a:gd name="T9" fmla="*/ 3 h 272"/>
              <a:gd name="T10" fmla="*/ 295 w 344"/>
              <a:gd name="T11" fmla="*/ 42 h 272"/>
              <a:gd name="T12" fmla="*/ 344 w 344"/>
              <a:gd name="T13" fmla="*/ 73 h 272"/>
              <a:gd name="T14" fmla="*/ 316 w 344"/>
              <a:gd name="T15" fmla="*/ 154 h 272"/>
              <a:gd name="T16" fmla="*/ 275 w 344"/>
              <a:gd name="T17" fmla="*/ 195 h 272"/>
              <a:gd name="T18" fmla="*/ 229 w 344"/>
              <a:gd name="T19" fmla="*/ 208 h 272"/>
              <a:gd name="T20" fmla="*/ 239 w 344"/>
              <a:gd name="T21" fmla="*/ 241 h 272"/>
              <a:gd name="T22" fmla="*/ 210 w 344"/>
              <a:gd name="T23" fmla="*/ 272 h 272"/>
              <a:gd name="T24" fmla="*/ 157 w 344"/>
              <a:gd name="T25" fmla="*/ 195 h 272"/>
              <a:gd name="T26" fmla="*/ 22 w 344"/>
              <a:gd name="T27" fmla="*/ 73 h 272"/>
              <a:gd name="T28" fmla="*/ 0 w 344"/>
              <a:gd name="T29" fmla="*/ 73 h 272"/>
              <a:gd name="T30" fmla="*/ 13 w 344"/>
              <a:gd name="T31" fmla="*/ 4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4" h="272">
                <a:moveTo>
                  <a:pt x="13" y="48"/>
                </a:moveTo>
                <a:lnTo>
                  <a:pt x="40" y="22"/>
                </a:lnTo>
                <a:lnTo>
                  <a:pt x="143" y="0"/>
                </a:lnTo>
                <a:lnTo>
                  <a:pt x="174" y="15"/>
                </a:lnTo>
                <a:lnTo>
                  <a:pt x="241" y="3"/>
                </a:lnTo>
                <a:lnTo>
                  <a:pt x="295" y="42"/>
                </a:lnTo>
                <a:lnTo>
                  <a:pt x="344" y="73"/>
                </a:lnTo>
                <a:lnTo>
                  <a:pt x="316" y="154"/>
                </a:lnTo>
                <a:lnTo>
                  <a:pt x="275" y="195"/>
                </a:lnTo>
                <a:lnTo>
                  <a:pt x="229" y="208"/>
                </a:lnTo>
                <a:lnTo>
                  <a:pt x="239" y="241"/>
                </a:lnTo>
                <a:lnTo>
                  <a:pt x="210" y="272"/>
                </a:lnTo>
                <a:lnTo>
                  <a:pt x="157" y="195"/>
                </a:lnTo>
                <a:lnTo>
                  <a:pt x="22" y="73"/>
                </a:lnTo>
                <a:lnTo>
                  <a:pt x="0" y="73"/>
                </a:lnTo>
                <a:lnTo>
                  <a:pt x="13" y="48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4" name="Freeform 250"/>
          <p:cNvSpPr>
            <a:spLocks/>
          </p:cNvSpPr>
          <p:nvPr/>
        </p:nvSpPr>
        <p:spPr bwMode="auto">
          <a:xfrm>
            <a:off x="5423004" y="3583768"/>
            <a:ext cx="817195" cy="526367"/>
          </a:xfrm>
          <a:custGeom>
            <a:avLst/>
            <a:gdLst>
              <a:gd name="T0" fmla="*/ 0 w 411"/>
              <a:gd name="T1" fmla="*/ 8 h 329"/>
              <a:gd name="T2" fmla="*/ 207 w 411"/>
              <a:gd name="T3" fmla="*/ 0 h 329"/>
              <a:gd name="T4" fmla="*/ 244 w 411"/>
              <a:gd name="T5" fmla="*/ 68 h 329"/>
              <a:gd name="T6" fmla="*/ 212 w 411"/>
              <a:gd name="T7" fmla="*/ 147 h 329"/>
              <a:gd name="T8" fmla="*/ 202 w 411"/>
              <a:gd name="T9" fmla="*/ 183 h 329"/>
              <a:gd name="T10" fmla="*/ 340 w 411"/>
              <a:gd name="T11" fmla="*/ 168 h 329"/>
              <a:gd name="T12" fmla="*/ 350 w 411"/>
              <a:gd name="T13" fmla="*/ 221 h 329"/>
              <a:gd name="T14" fmla="*/ 307 w 411"/>
              <a:gd name="T15" fmla="*/ 216 h 329"/>
              <a:gd name="T16" fmla="*/ 288 w 411"/>
              <a:gd name="T17" fmla="*/ 239 h 329"/>
              <a:gd name="T18" fmla="*/ 311 w 411"/>
              <a:gd name="T19" fmla="*/ 254 h 329"/>
              <a:gd name="T20" fmla="*/ 349 w 411"/>
              <a:gd name="T21" fmla="*/ 236 h 329"/>
              <a:gd name="T22" fmla="*/ 350 w 411"/>
              <a:gd name="T23" fmla="*/ 261 h 329"/>
              <a:gd name="T24" fmla="*/ 370 w 411"/>
              <a:gd name="T25" fmla="*/ 240 h 329"/>
              <a:gd name="T26" fmla="*/ 384 w 411"/>
              <a:gd name="T27" fmla="*/ 240 h 329"/>
              <a:gd name="T28" fmla="*/ 367 w 411"/>
              <a:gd name="T29" fmla="*/ 283 h 329"/>
              <a:gd name="T30" fmla="*/ 400 w 411"/>
              <a:gd name="T31" fmla="*/ 292 h 329"/>
              <a:gd name="T32" fmla="*/ 411 w 411"/>
              <a:gd name="T33" fmla="*/ 315 h 329"/>
              <a:gd name="T34" fmla="*/ 396 w 411"/>
              <a:gd name="T35" fmla="*/ 322 h 329"/>
              <a:gd name="T36" fmla="*/ 374 w 411"/>
              <a:gd name="T37" fmla="*/ 307 h 329"/>
              <a:gd name="T38" fmla="*/ 337 w 411"/>
              <a:gd name="T39" fmla="*/ 296 h 329"/>
              <a:gd name="T40" fmla="*/ 345 w 411"/>
              <a:gd name="T41" fmla="*/ 325 h 329"/>
              <a:gd name="T42" fmla="*/ 325 w 411"/>
              <a:gd name="T43" fmla="*/ 329 h 329"/>
              <a:gd name="T44" fmla="*/ 309 w 411"/>
              <a:gd name="T45" fmla="*/ 302 h 329"/>
              <a:gd name="T46" fmla="*/ 299 w 411"/>
              <a:gd name="T47" fmla="*/ 319 h 329"/>
              <a:gd name="T48" fmla="*/ 239 w 411"/>
              <a:gd name="T49" fmla="*/ 319 h 329"/>
              <a:gd name="T50" fmla="*/ 239 w 411"/>
              <a:gd name="T51" fmla="*/ 302 h 329"/>
              <a:gd name="T52" fmla="*/ 216 w 411"/>
              <a:gd name="T53" fmla="*/ 283 h 329"/>
              <a:gd name="T54" fmla="*/ 170 w 411"/>
              <a:gd name="T55" fmla="*/ 281 h 329"/>
              <a:gd name="T56" fmla="*/ 208 w 411"/>
              <a:gd name="T57" fmla="*/ 302 h 329"/>
              <a:gd name="T58" fmla="*/ 155 w 411"/>
              <a:gd name="T59" fmla="*/ 314 h 329"/>
              <a:gd name="T60" fmla="*/ 72 w 411"/>
              <a:gd name="T61" fmla="*/ 299 h 329"/>
              <a:gd name="T62" fmla="*/ 41 w 411"/>
              <a:gd name="T63" fmla="*/ 302 h 329"/>
              <a:gd name="T64" fmla="*/ 52 w 411"/>
              <a:gd name="T65" fmla="*/ 192 h 329"/>
              <a:gd name="T66" fmla="*/ 2 w 411"/>
              <a:gd name="T67" fmla="*/ 106 h 329"/>
              <a:gd name="T68" fmla="*/ 0 w 411"/>
              <a:gd name="T69" fmla="*/ 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1" h="329">
                <a:moveTo>
                  <a:pt x="0" y="8"/>
                </a:moveTo>
                <a:lnTo>
                  <a:pt x="207" y="0"/>
                </a:lnTo>
                <a:lnTo>
                  <a:pt x="244" y="68"/>
                </a:lnTo>
                <a:lnTo>
                  <a:pt x="212" y="147"/>
                </a:lnTo>
                <a:lnTo>
                  <a:pt x="202" y="183"/>
                </a:lnTo>
                <a:lnTo>
                  <a:pt x="340" y="168"/>
                </a:lnTo>
                <a:lnTo>
                  <a:pt x="350" y="221"/>
                </a:lnTo>
                <a:lnTo>
                  <a:pt x="307" y="216"/>
                </a:lnTo>
                <a:lnTo>
                  <a:pt x="288" y="239"/>
                </a:lnTo>
                <a:lnTo>
                  <a:pt x="311" y="254"/>
                </a:lnTo>
                <a:lnTo>
                  <a:pt x="349" y="236"/>
                </a:lnTo>
                <a:lnTo>
                  <a:pt x="350" y="261"/>
                </a:lnTo>
                <a:lnTo>
                  <a:pt x="370" y="240"/>
                </a:lnTo>
                <a:lnTo>
                  <a:pt x="384" y="240"/>
                </a:lnTo>
                <a:lnTo>
                  <a:pt x="367" y="283"/>
                </a:lnTo>
                <a:lnTo>
                  <a:pt x="400" y="292"/>
                </a:lnTo>
                <a:lnTo>
                  <a:pt x="411" y="315"/>
                </a:lnTo>
                <a:lnTo>
                  <a:pt x="396" y="322"/>
                </a:lnTo>
                <a:lnTo>
                  <a:pt x="374" y="307"/>
                </a:lnTo>
                <a:lnTo>
                  <a:pt x="337" y="296"/>
                </a:lnTo>
                <a:lnTo>
                  <a:pt x="345" y="325"/>
                </a:lnTo>
                <a:lnTo>
                  <a:pt x="325" y="329"/>
                </a:lnTo>
                <a:lnTo>
                  <a:pt x="309" y="302"/>
                </a:lnTo>
                <a:lnTo>
                  <a:pt x="299" y="319"/>
                </a:lnTo>
                <a:lnTo>
                  <a:pt x="239" y="319"/>
                </a:lnTo>
                <a:lnTo>
                  <a:pt x="239" y="302"/>
                </a:lnTo>
                <a:lnTo>
                  <a:pt x="216" y="283"/>
                </a:lnTo>
                <a:lnTo>
                  <a:pt x="170" y="281"/>
                </a:lnTo>
                <a:lnTo>
                  <a:pt x="208" y="302"/>
                </a:lnTo>
                <a:lnTo>
                  <a:pt x="155" y="314"/>
                </a:lnTo>
                <a:lnTo>
                  <a:pt x="72" y="299"/>
                </a:lnTo>
                <a:lnTo>
                  <a:pt x="41" y="302"/>
                </a:lnTo>
                <a:lnTo>
                  <a:pt x="52" y="192"/>
                </a:lnTo>
                <a:lnTo>
                  <a:pt x="2" y="106"/>
                </a:lnTo>
                <a:lnTo>
                  <a:pt x="0" y="8"/>
                </a:ln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5" name="Freeform 256"/>
          <p:cNvSpPr>
            <a:spLocks/>
          </p:cNvSpPr>
          <p:nvPr/>
        </p:nvSpPr>
        <p:spPr bwMode="auto">
          <a:xfrm>
            <a:off x="5918092" y="2963008"/>
            <a:ext cx="1169125" cy="335978"/>
          </a:xfrm>
          <a:custGeom>
            <a:avLst/>
            <a:gdLst>
              <a:gd name="T0" fmla="*/ 36 w 588"/>
              <a:gd name="T1" fmla="*/ 96 h 210"/>
              <a:gd name="T2" fmla="*/ 36 w 588"/>
              <a:gd name="T3" fmla="*/ 99 h 210"/>
              <a:gd name="T4" fmla="*/ 26 w 588"/>
              <a:gd name="T5" fmla="*/ 119 h 210"/>
              <a:gd name="T6" fmla="*/ 37 w 588"/>
              <a:gd name="T7" fmla="*/ 145 h 210"/>
              <a:gd name="T8" fmla="*/ 0 w 588"/>
              <a:gd name="T9" fmla="*/ 170 h 210"/>
              <a:gd name="T10" fmla="*/ 9 w 588"/>
              <a:gd name="T11" fmla="*/ 210 h 210"/>
              <a:gd name="T12" fmla="*/ 161 w 588"/>
              <a:gd name="T13" fmla="*/ 197 h 210"/>
              <a:gd name="T14" fmla="*/ 345 w 588"/>
              <a:gd name="T15" fmla="*/ 176 h 210"/>
              <a:gd name="T16" fmla="*/ 436 w 588"/>
              <a:gd name="T17" fmla="*/ 160 h 210"/>
              <a:gd name="T18" fmla="*/ 455 w 588"/>
              <a:gd name="T19" fmla="*/ 106 h 210"/>
              <a:gd name="T20" fmla="*/ 488 w 588"/>
              <a:gd name="T21" fmla="*/ 104 h 210"/>
              <a:gd name="T22" fmla="*/ 588 w 588"/>
              <a:gd name="T23" fmla="*/ 0 h 210"/>
              <a:gd name="T24" fmla="*/ 458 w 588"/>
              <a:gd name="T25" fmla="*/ 27 h 210"/>
              <a:gd name="T26" fmla="*/ 153 w 588"/>
              <a:gd name="T27" fmla="*/ 68 h 210"/>
              <a:gd name="T28" fmla="*/ 156 w 588"/>
              <a:gd name="T29" fmla="*/ 81 h 210"/>
              <a:gd name="T30" fmla="*/ 36 w 588"/>
              <a:gd name="T31" fmla="*/ 96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8" h="210">
                <a:moveTo>
                  <a:pt x="36" y="96"/>
                </a:moveTo>
                <a:lnTo>
                  <a:pt x="36" y="99"/>
                </a:lnTo>
                <a:lnTo>
                  <a:pt x="26" y="119"/>
                </a:lnTo>
                <a:lnTo>
                  <a:pt x="37" y="145"/>
                </a:lnTo>
                <a:lnTo>
                  <a:pt x="0" y="170"/>
                </a:lnTo>
                <a:lnTo>
                  <a:pt x="9" y="210"/>
                </a:lnTo>
                <a:lnTo>
                  <a:pt x="161" y="197"/>
                </a:lnTo>
                <a:lnTo>
                  <a:pt x="345" y="176"/>
                </a:lnTo>
                <a:lnTo>
                  <a:pt x="436" y="160"/>
                </a:lnTo>
                <a:lnTo>
                  <a:pt x="455" y="106"/>
                </a:lnTo>
                <a:lnTo>
                  <a:pt x="488" y="104"/>
                </a:lnTo>
                <a:lnTo>
                  <a:pt x="588" y="0"/>
                </a:lnTo>
                <a:lnTo>
                  <a:pt x="458" y="27"/>
                </a:lnTo>
                <a:lnTo>
                  <a:pt x="153" y="68"/>
                </a:lnTo>
                <a:lnTo>
                  <a:pt x="156" y="81"/>
                </a:lnTo>
                <a:lnTo>
                  <a:pt x="36" y="96"/>
                </a:lnTo>
                <a:close/>
              </a:path>
            </a:pathLst>
          </a:custGeom>
          <a:solidFill>
            <a:srgbClr val="00729A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6" name="Freeform 258"/>
          <p:cNvSpPr>
            <a:spLocks/>
          </p:cNvSpPr>
          <p:nvPr/>
        </p:nvSpPr>
        <p:spPr bwMode="auto">
          <a:xfrm>
            <a:off x="5804758" y="3276587"/>
            <a:ext cx="473217" cy="673558"/>
          </a:xfrm>
          <a:custGeom>
            <a:avLst/>
            <a:gdLst>
              <a:gd name="T0" fmla="*/ 68 w 238"/>
              <a:gd name="T1" fmla="*/ 15 h 421"/>
              <a:gd name="T2" fmla="*/ 32 w 238"/>
              <a:gd name="T3" fmla="*/ 85 h 421"/>
              <a:gd name="T4" fmla="*/ 0 w 238"/>
              <a:gd name="T5" fmla="*/ 133 h 421"/>
              <a:gd name="T6" fmla="*/ 11 w 238"/>
              <a:gd name="T7" fmla="*/ 188 h 421"/>
              <a:gd name="T8" fmla="*/ 48 w 238"/>
              <a:gd name="T9" fmla="*/ 264 h 421"/>
              <a:gd name="T10" fmla="*/ 19 w 238"/>
              <a:gd name="T11" fmla="*/ 339 h 421"/>
              <a:gd name="T12" fmla="*/ 7 w 238"/>
              <a:gd name="T13" fmla="*/ 379 h 421"/>
              <a:gd name="T14" fmla="*/ 147 w 238"/>
              <a:gd name="T15" fmla="*/ 363 h 421"/>
              <a:gd name="T16" fmla="*/ 152 w 238"/>
              <a:gd name="T17" fmla="*/ 415 h 421"/>
              <a:gd name="T18" fmla="*/ 179 w 238"/>
              <a:gd name="T19" fmla="*/ 421 h 421"/>
              <a:gd name="T20" fmla="*/ 187 w 238"/>
              <a:gd name="T21" fmla="*/ 395 h 421"/>
              <a:gd name="T22" fmla="*/ 238 w 238"/>
              <a:gd name="T23" fmla="*/ 386 h 421"/>
              <a:gd name="T24" fmla="*/ 226 w 238"/>
              <a:gd name="T25" fmla="*/ 303 h 421"/>
              <a:gd name="T26" fmla="*/ 224 w 238"/>
              <a:gd name="T27" fmla="*/ 0 h 421"/>
              <a:gd name="T28" fmla="*/ 68 w 238"/>
              <a:gd name="T29" fmla="*/ 15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8" h="421">
                <a:moveTo>
                  <a:pt x="68" y="15"/>
                </a:moveTo>
                <a:lnTo>
                  <a:pt x="32" y="85"/>
                </a:lnTo>
                <a:lnTo>
                  <a:pt x="0" y="133"/>
                </a:lnTo>
                <a:lnTo>
                  <a:pt x="11" y="188"/>
                </a:lnTo>
                <a:lnTo>
                  <a:pt x="48" y="264"/>
                </a:lnTo>
                <a:lnTo>
                  <a:pt x="19" y="339"/>
                </a:lnTo>
                <a:lnTo>
                  <a:pt x="7" y="379"/>
                </a:lnTo>
                <a:lnTo>
                  <a:pt x="147" y="363"/>
                </a:lnTo>
                <a:lnTo>
                  <a:pt x="152" y="415"/>
                </a:lnTo>
                <a:lnTo>
                  <a:pt x="179" y="421"/>
                </a:lnTo>
                <a:lnTo>
                  <a:pt x="187" y="395"/>
                </a:lnTo>
                <a:lnTo>
                  <a:pt x="238" y="386"/>
                </a:lnTo>
                <a:lnTo>
                  <a:pt x="226" y="303"/>
                </a:lnTo>
                <a:lnTo>
                  <a:pt x="224" y="0"/>
                </a:lnTo>
                <a:lnTo>
                  <a:pt x="68" y="15"/>
                </a:lnTo>
                <a:close/>
              </a:path>
            </a:pathLst>
          </a:custGeom>
          <a:solidFill>
            <a:srgbClr val="01BC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7" name="Freeform 260"/>
          <p:cNvSpPr>
            <a:spLocks/>
          </p:cNvSpPr>
          <p:nvPr/>
        </p:nvSpPr>
        <p:spPr bwMode="auto">
          <a:xfrm>
            <a:off x="6252127" y="3246189"/>
            <a:ext cx="540819" cy="673558"/>
          </a:xfrm>
          <a:custGeom>
            <a:avLst/>
            <a:gdLst>
              <a:gd name="T0" fmla="*/ 0 w 272"/>
              <a:gd name="T1" fmla="*/ 22 h 421"/>
              <a:gd name="T2" fmla="*/ 177 w 272"/>
              <a:gd name="T3" fmla="*/ 0 h 421"/>
              <a:gd name="T4" fmla="*/ 233 w 272"/>
              <a:gd name="T5" fmla="*/ 195 h 421"/>
              <a:gd name="T6" fmla="*/ 272 w 272"/>
              <a:gd name="T7" fmla="*/ 226 h 421"/>
              <a:gd name="T8" fmla="*/ 240 w 272"/>
              <a:gd name="T9" fmla="*/ 284 h 421"/>
              <a:gd name="T10" fmla="*/ 271 w 272"/>
              <a:gd name="T11" fmla="*/ 337 h 421"/>
              <a:gd name="T12" fmla="*/ 90 w 272"/>
              <a:gd name="T13" fmla="*/ 357 h 421"/>
              <a:gd name="T14" fmla="*/ 97 w 272"/>
              <a:gd name="T15" fmla="*/ 404 h 421"/>
              <a:gd name="T16" fmla="*/ 71 w 272"/>
              <a:gd name="T17" fmla="*/ 421 h 421"/>
              <a:gd name="T18" fmla="*/ 50 w 272"/>
              <a:gd name="T19" fmla="*/ 361 h 421"/>
              <a:gd name="T20" fmla="*/ 37 w 272"/>
              <a:gd name="T21" fmla="*/ 410 h 421"/>
              <a:gd name="T22" fmla="*/ 15 w 272"/>
              <a:gd name="T23" fmla="*/ 404 h 421"/>
              <a:gd name="T24" fmla="*/ 8 w 272"/>
              <a:gd name="T25" fmla="*/ 356 h 421"/>
              <a:gd name="T26" fmla="*/ 1 w 272"/>
              <a:gd name="T27" fmla="*/ 315 h 421"/>
              <a:gd name="T28" fmla="*/ 0 w 272"/>
              <a:gd name="T29" fmla="*/ 22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72" h="421">
                <a:moveTo>
                  <a:pt x="0" y="22"/>
                </a:moveTo>
                <a:lnTo>
                  <a:pt x="177" y="0"/>
                </a:lnTo>
                <a:lnTo>
                  <a:pt x="233" y="195"/>
                </a:lnTo>
                <a:lnTo>
                  <a:pt x="272" y="226"/>
                </a:lnTo>
                <a:lnTo>
                  <a:pt x="240" y="284"/>
                </a:lnTo>
                <a:lnTo>
                  <a:pt x="271" y="337"/>
                </a:lnTo>
                <a:lnTo>
                  <a:pt x="90" y="357"/>
                </a:lnTo>
                <a:lnTo>
                  <a:pt x="97" y="404"/>
                </a:lnTo>
                <a:lnTo>
                  <a:pt x="71" y="421"/>
                </a:lnTo>
                <a:lnTo>
                  <a:pt x="50" y="361"/>
                </a:lnTo>
                <a:lnTo>
                  <a:pt x="37" y="410"/>
                </a:lnTo>
                <a:lnTo>
                  <a:pt x="15" y="404"/>
                </a:lnTo>
                <a:lnTo>
                  <a:pt x="8" y="356"/>
                </a:lnTo>
                <a:lnTo>
                  <a:pt x="1" y="315"/>
                </a:lnTo>
                <a:lnTo>
                  <a:pt x="0" y="22"/>
                </a:lnTo>
                <a:close/>
              </a:path>
            </a:pathLst>
          </a:custGeom>
          <a:solidFill>
            <a:srgbClr val="002E3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8" name="Freeform 264"/>
          <p:cNvSpPr>
            <a:spLocks/>
          </p:cNvSpPr>
          <p:nvPr/>
        </p:nvSpPr>
        <p:spPr bwMode="auto">
          <a:xfrm>
            <a:off x="6433063" y="3751757"/>
            <a:ext cx="1272516" cy="695957"/>
          </a:xfrm>
          <a:custGeom>
            <a:avLst/>
            <a:gdLst>
              <a:gd name="T0" fmla="*/ 0 w 640"/>
              <a:gd name="T1" fmla="*/ 42 h 435"/>
              <a:gd name="T2" fmla="*/ 175 w 640"/>
              <a:gd name="T3" fmla="*/ 24 h 435"/>
              <a:gd name="T4" fmla="*/ 194 w 640"/>
              <a:gd name="T5" fmla="*/ 52 h 435"/>
              <a:gd name="T6" fmla="*/ 383 w 640"/>
              <a:gd name="T7" fmla="*/ 24 h 435"/>
              <a:gd name="T8" fmla="*/ 415 w 640"/>
              <a:gd name="T9" fmla="*/ 47 h 435"/>
              <a:gd name="T10" fmla="*/ 415 w 640"/>
              <a:gd name="T11" fmla="*/ 4 h 435"/>
              <a:gd name="T12" fmla="*/ 413 w 640"/>
              <a:gd name="T13" fmla="*/ 0 h 435"/>
              <a:gd name="T14" fmla="*/ 451 w 640"/>
              <a:gd name="T15" fmla="*/ 3 h 435"/>
              <a:gd name="T16" fmla="*/ 490 w 640"/>
              <a:gd name="T17" fmla="*/ 68 h 435"/>
              <a:gd name="T18" fmla="*/ 555 w 640"/>
              <a:gd name="T19" fmla="*/ 160 h 435"/>
              <a:gd name="T20" fmla="*/ 585 w 640"/>
              <a:gd name="T21" fmla="*/ 239 h 435"/>
              <a:gd name="T22" fmla="*/ 633 w 640"/>
              <a:gd name="T23" fmla="*/ 294 h 435"/>
              <a:gd name="T24" fmla="*/ 640 w 640"/>
              <a:gd name="T25" fmla="*/ 374 h 435"/>
              <a:gd name="T26" fmla="*/ 625 w 640"/>
              <a:gd name="T27" fmla="*/ 422 h 435"/>
              <a:gd name="T28" fmla="*/ 558 w 640"/>
              <a:gd name="T29" fmla="*/ 435 h 435"/>
              <a:gd name="T30" fmla="*/ 547 w 640"/>
              <a:gd name="T31" fmla="*/ 415 h 435"/>
              <a:gd name="T32" fmla="*/ 500 w 640"/>
              <a:gd name="T33" fmla="*/ 386 h 435"/>
              <a:gd name="T34" fmla="*/ 484 w 640"/>
              <a:gd name="T35" fmla="*/ 355 h 435"/>
              <a:gd name="T36" fmla="*/ 471 w 640"/>
              <a:gd name="T37" fmla="*/ 344 h 435"/>
              <a:gd name="T38" fmla="*/ 465 w 640"/>
              <a:gd name="T39" fmla="*/ 316 h 435"/>
              <a:gd name="T40" fmla="*/ 453 w 640"/>
              <a:gd name="T41" fmla="*/ 325 h 435"/>
              <a:gd name="T42" fmla="*/ 415 w 640"/>
              <a:gd name="T43" fmla="*/ 288 h 435"/>
              <a:gd name="T44" fmla="*/ 425 w 640"/>
              <a:gd name="T45" fmla="*/ 254 h 435"/>
              <a:gd name="T46" fmla="*/ 415 w 640"/>
              <a:gd name="T47" fmla="*/ 235 h 435"/>
              <a:gd name="T48" fmla="*/ 405 w 640"/>
              <a:gd name="T49" fmla="*/ 241 h 435"/>
              <a:gd name="T50" fmla="*/ 406 w 640"/>
              <a:gd name="T51" fmla="*/ 261 h 435"/>
              <a:gd name="T52" fmla="*/ 393 w 640"/>
              <a:gd name="T53" fmla="*/ 235 h 435"/>
              <a:gd name="T54" fmla="*/ 394 w 640"/>
              <a:gd name="T55" fmla="*/ 174 h 435"/>
              <a:gd name="T56" fmla="*/ 371 w 640"/>
              <a:gd name="T57" fmla="*/ 138 h 435"/>
              <a:gd name="T58" fmla="*/ 311 w 640"/>
              <a:gd name="T59" fmla="*/ 107 h 435"/>
              <a:gd name="T60" fmla="*/ 281 w 640"/>
              <a:gd name="T61" fmla="*/ 73 h 435"/>
              <a:gd name="T62" fmla="*/ 247 w 640"/>
              <a:gd name="T63" fmla="*/ 70 h 435"/>
              <a:gd name="T64" fmla="*/ 233 w 640"/>
              <a:gd name="T65" fmla="*/ 91 h 435"/>
              <a:gd name="T66" fmla="*/ 184 w 640"/>
              <a:gd name="T67" fmla="*/ 106 h 435"/>
              <a:gd name="T68" fmla="*/ 154 w 640"/>
              <a:gd name="T69" fmla="*/ 91 h 435"/>
              <a:gd name="T70" fmla="*/ 139 w 640"/>
              <a:gd name="T71" fmla="*/ 68 h 435"/>
              <a:gd name="T72" fmla="*/ 46 w 640"/>
              <a:gd name="T73" fmla="*/ 89 h 435"/>
              <a:gd name="T74" fmla="*/ 26 w 640"/>
              <a:gd name="T75" fmla="*/ 72 h 435"/>
              <a:gd name="T76" fmla="*/ 5 w 640"/>
              <a:gd name="T77" fmla="*/ 90 h 435"/>
              <a:gd name="T78" fmla="*/ 0 w 640"/>
              <a:gd name="T79" fmla="*/ 4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40" h="435">
                <a:moveTo>
                  <a:pt x="0" y="42"/>
                </a:moveTo>
                <a:lnTo>
                  <a:pt x="175" y="24"/>
                </a:lnTo>
                <a:lnTo>
                  <a:pt x="194" y="52"/>
                </a:lnTo>
                <a:lnTo>
                  <a:pt x="383" y="24"/>
                </a:lnTo>
                <a:lnTo>
                  <a:pt x="415" y="47"/>
                </a:lnTo>
                <a:lnTo>
                  <a:pt x="415" y="4"/>
                </a:lnTo>
                <a:lnTo>
                  <a:pt x="413" y="0"/>
                </a:lnTo>
                <a:lnTo>
                  <a:pt x="451" y="3"/>
                </a:lnTo>
                <a:lnTo>
                  <a:pt x="490" y="68"/>
                </a:lnTo>
                <a:lnTo>
                  <a:pt x="555" y="160"/>
                </a:lnTo>
                <a:lnTo>
                  <a:pt x="585" y="239"/>
                </a:lnTo>
                <a:lnTo>
                  <a:pt x="633" y="294"/>
                </a:lnTo>
                <a:lnTo>
                  <a:pt x="640" y="374"/>
                </a:lnTo>
                <a:lnTo>
                  <a:pt x="625" y="422"/>
                </a:lnTo>
                <a:lnTo>
                  <a:pt x="558" y="435"/>
                </a:lnTo>
                <a:lnTo>
                  <a:pt x="547" y="415"/>
                </a:lnTo>
                <a:lnTo>
                  <a:pt x="500" y="386"/>
                </a:lnTo>
                <a:lnTo>
                  <a:pt x="484" y="355"/>
                </a:lnTo>
                <a:lnTo>
                  <a:pt x="471" y="344"/>
                </a:lnTo>
                <a:lnTo>
                  <a:pt x="465" y="316"/>
                </a:lnTo>
                <a:lnTo>
                  <a:pt x="453" y="325"/>
                </a:lnTo>
                <a:lnTo>
                  <a:pt x="415" y="288"/>
                </a:lnTo>
                <a:lnTo>
                  <a:pt x="425" y="254"/>
                </a:lnTo>
                <a:lnTo>
                  <a:pt x="415" y="235"/>
                </a:lnTo>
                <a:lnTo>
                  <a:pt x="405" y="241"/>
                </a:lnTo>
                <a:lnTo>
                  <a:pt x="406" y="261"/>
                </a:lnTo>
                <a:lnTo>
                  <a:pt x="393" y="235"/>
                </a:lnTo>
                <a:lnTo>
                  <a:pt x="394" y="174"/>
                </a:lnTo>
                <a:lnTo>
                  <a:pt x="371" y="138"/>
                </a:lnTo>
                <a:lnTo>
                  <a:pt x="311" y="107"/>
                </a:lnTo>
                <a:lnTo>
                  <a:pt x="281" y="73"/>
                </a:lnTo>
                <a:lnTo>
                  <a:pt x="247" y="70"/>
                </a:lnTo>
                <a:lnTo>
                  <a:pt x="233" y="91"/>
                </a:lnTo>
                <a:lnTo>
                  <a:pt x="184" y="106"/>
                </a:lnTo>
                <a:lnTo>
                  <a:pt x="154" y="91"/>
                </a:lnTo>
                <a:lnTo>
                  <a:pt x="139" y="68"/>
                </a:lnTo>
                <a:lnTo>
                  <a:pt x="46" y="89"/>
                </a:lnTo>
                <a:lnTo>
                  <a:pt x="26" y="72"/>
                </a:lnTo>
                <a:lnTo>
                  <a:pt x="5" y="90"/>
                </a:lnTo>
                <a:lnTo>
                  <a:pt x="0" y="42"/>
                </a:ln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5729203" y="1553496"/>
            <a:ext cx="1043863" cy="764752"/>
            <a:chOff x="5947315" y="2071328"/>
            <a:chExt cx="1043863" cy="1019669"/>
          </a:xfrm>
          <a:solidFill>
            <a:srgbClr val="E2E2EE"/>
          </a:solidFill>
        </p:grpSpPr>
        <p:sp>
          <p:nvSpPr>
            <p:cNvPr id="110" name="Freeform 181"/>
            <p:cNvSpPr>
              <a:spLocks/>
            </p:cNvSpPr>
            <p:nvPr/>
          </p:nvSpPr>
          <p:spPr bwMode="auto">
            <a:xfrm>
              <a:off x="5947315" y="2071328"/>
              <a:ext cx="739650" cy="345578"/>
            </a:xfrm>
            <a:custGeom>
              <a:avLst/>
              <a:gdLst>
                <a:gd name="T0" fmla="*/ 0 w 372"/>
                <a:gd name="T1" fmla="*/ 90 h 162"/>
                <a:gd name="T2" fmla="*/ 84 w 372"/>
                <a:gd name="T3" fmla="*/ 0 h 162"/>
                <a:gd name="T4" fmla="*/ 69 w 372"/>
                <a:gd name="T5" fmla="*/ 37 h 162"/>
                <a:gd name="T6" fmla="*/ 79 w 372"/>
                <a:gd name="T7" fmla="*/ 48 h 162"/>
                <a:gd name="T8" fmla="*/ 107 w 372"/>
                <a:gd name="T9" fmla="*/ 34 h 162"/>
                <a:gd name="T10" fmla="*/ 164 w 372"/>
                <a:gd name="T11" fmla="*/ 56 h 162"/>
                <a:gd name="T12" fmla="*/ 189 w 372"/>
                <a:gd name="T13" fmla="*/ 37 h 162"/>
                <a:gd name="T14" fmla="*/ 264 w 372"/>
                <a:gd name="T15" fmla="*/ 26 h 162"/>
                <a:gd name="T16" fmla="*/ 279 w 372"/>
                <a:gd name="T17" fmla="*/ 49 h 162"/>
                <a:gd name="T18" fmla="*/ 310 w 372"/>
                <a:gd name="T19" fmla="*/ 44 h 162"/>
                <a:gd name="T20" fmla="*/ 368 w 372"/>
                <a:gd name="T21" fmla="*/ 68 h 162"/>
                <a:gd name="T22" fmla="*/ 372 w 372"/>
                <a:gd name="T23" fmla="*/ 85 h 162"/>
                <a:gd name="T24" fmla="*/ 309 w 372"/>
                <a:gd name="T25" fmla="*/ 101 h 162"/>
                <a:gd name="T26" fmla="*/ 290 w 372"/>
                <a:gd name="T27" fmla="*/ 90 h 162"/>
                <a:gd name="T28" fmla="*/ 257 w 372"/>
                <a:gd name="T29" fmla="*/ 94 h 162"/>
                <a:gd name="T30" fmla="*/ 219 w 372"/>
                <a:gd name="T31" fmla="*/ 116 h 162"/>
                <a:gd name="T32" fmla="*/ 204 w 372"/>
                <a:gd name="T33" fmla="*/ 117 h 162"/>
                <a:gd name="T34" fmla="*/ 190 w 372"/>
                <a:gd name="T35" fmla="*/ 101 h 162"/>
                <a:gd name="T36" fmla="*/ 169 w 372"/>
                <a:gd name="T37" fmla="*/ 161 h 162"/>
                <a:gd name="T38" fmla="*/ 145 w 372"/>
                <a:gd name="T39" fmla="*/ 162 h 162"/>
                <a:gd name="T40" fmla="*/ 135 w 372"/>
                <a:gd name="T41" fmla="*/ 139 h 162"/>
                <a:gd name="T42" fmla="*/ 85 w 372"/>
                <a:gd name="T43" fmla="*/ 128 h 162"/>
                <a:gd name="T44" fmla="*/ 61 w 372"/>
                <a:gd name="T45" fmla="*/ 110 h 162"/>
                <a:gd name="T46" fmla="*/ 20 w 372"/>
                <a:gd name="T47" fmla="*/ 116 h 162"/>
                <a:gd name="T48" fmla="*/ 0 w 372"/>
                <a:gd name="T49" fmla="*/ 9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2" h="162">
                  <a:moveTo>
                    <a:pt x="0" y="90"/>
                  </a:moveTo>
                  <a:lnTo>
                    <a:pt x="84" y="0"/>
                  </a:lnTo>
                  <a:lnTo>
                    <a:pt x="69" y="37"/>
                  </a:lnTo>
                  <a:lnTo>
                    <a:pt x="79" y="48"/>
                  </a:lnTo>
                  <a:lnTo>
                    <a:pt x="107" y="34"/>
                  </a:lnTo>
                  <a:lnTo>
                    <a:pt x="164" y="56"/>
                  </a:lnTo>
                  <a:lnTo>
                    <a:pt x="189" y="37"/>
                  </a:lnTo>
                  <a:lnTo>
                    <a:pt x="264" y="26"/>
                  </a:lnTo>
                  <a:lnTo>
                    <a:pt x="279" y="49"/>
                  </a:lnTo>
                  <a:lnTo>
                    <a:pt x="310" y="44"/>
                  </a:lnTo>
                  <a:lnTo>
                    <a:pt x="368" y="68"/>
                  </a:lnTo>
                  <a:lnTo>
                    <a:pt x="372" y="85"/>
                  </a:lnTo>
                  <a:lnTo>
                    <a:pt x="309" y="101"/>
                  </a:lnTo>
                  <a:lnTo>
                    <a:pt x="290" y="90"/>
                  </a:lnTo>
                  <a:lnTo>
                    <a:pt x="257" y="94"/>
                  </a:lnTo>
                  <a:lnTo>
                    <a:pt x="219" y="116"/>
                  </a:lnTo>
                  <a:lnTo>
                    <a:pt x="204" y="117"/>
                  </a:lnTo>
                  <a:lnTo>
                    <a:pt x="190" y="101"/>
                  </a:lnTo>
                  <a:lnTo>
                    <a:pt x="169" y="161"/>
                  </a:lnTo>
                  <a:lnTo>
                    <a:pt x="145" y="162"/>
                  </a:lnTo>
                  <a:lnTo>
                    <a:pt x="135" y="139"/>
                  </a:lnTo>
                  <a:lnTo>
                    <a:pt x="85" y="128"/>
                  </a:lnTo>
                  <a:lnTo>
                    <a:pt x="61" y="110"/>
                  </a:lnTo>
                  <a:lnTo>
                    <a:pt x="20" y="116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1" name="Freeform 185"/>
            <p:cNvSpPr>
              <a:spLocks/>
            </p:cNvSpPr>
            <p:nvPr/>
          </p:nvSpPr>
          <p:spPr bwMode="auto">
            <a:xfrm>
              <a:off x="6460299" y="2316645"/>
              <a:ext cx="530879" cy="774352"/>
            </a:xfrm>
            <a:custGeom>
              <a:avLst/>
              <a:gdLst>
                <a:gd name="T0" fmla="*/ 67 w 267"/>
                <a:gd name="T1" fmla="*/ 16 h 363"/>
                <a:gd name="T2" fmla="*/ 77 w 267"/>
                <a:gd name="T3" fmla="*/ 38 h 363"/>
                <a:gd name="T4" fmla="*/ 59 w 267"/>
                <a:gd name="T5" fmla="*/ 52 h 363"/>
                <a:gd name="T6" fmla="*/ 57 w 267"/>
                <a:gd name="T7" fmla="*/ 110 h 363"/>
                <a:gd name="T8" fmla="*/ 47 w 267"/>
                <a:gd name="T9" fmla="*/ 72 h 363"/>
                <a:gd name="T10" fmla="*/ 8 w 267"/>
                <a:gd name="T11" fmla="*/ 109 h 363"/>
                <a:gd name="T12" fmla="*/ 0 w 267"/>
                <a:gd name="T13" fmla="*/ 213 h 363"/>
                <a:gd name="T14" fmla="*/ 25 w 267"/>
                <a:gd name="T15" fmla="*/ 265 h 363"/>
                <a:gd name="T16" fmla="*/ 27 w 267"/>
                <a:gd name="T17" fmla="*/ 291 h 363"/>
                <a:gd name="T18" fmla="*/ 28 w 267"/>
                <a:gd name="T19" fmla="*/ 312 h 363"/>
                <a:gd name="T20" fmla="*/ 27 w 267"/>
                <a:gd name="T21" fmla="*/ 329 h 363"/>
                <a:gd name="T22" fmla="*/ 22 w 267"/>
                <a:gd name="T23" fmla="*/ 363 h 363"/>
                <a:gd name="T24" fmla="*/ 128 w 267"/>
                <a:gd name="T25" fmla="*/ 357 h 363"/>
                <a:gd name="T26" fmla="*/ 266 w 267"/>
                <a:gd name="T27" fmla="*/ 344 h 363"/>
                <a:gd name="T28" fmla="*/ 241 w 267"/>
                <a:gd name="T29" fmla="*/ 337 h 363"/>
                <a:gd name="T30" fmla="*/ 227 w 267"/>
                <a:gd name="T31" fmla="*/ 320 h 363"/>
                <a:gd name="T32" fmla="*/ 248 w 267"/>
                <a:gd name="T33" fmla="*/ 304 h 363"/>
                <a:gd name="T34" fmla="*/ 248 w 267"/>
                <a:gd name="T35" fmla="*/ 284 h 363"/>
                <a:gd name="T36" fmla="*/ 239 w 267"/>
                <a:gd name="T37" fmla="*/ 266 h 363"/>
                <a:gd name="T38" fmla="*/ 248 w 267"/>
                <a:gd name="T39" fmla="*/ 253 h 363"/>
                <a:gd name="T40" fmla="*/ 267 w 267"/>
                <a:gd name="T41" fmla="*/ 254 h 363"/>
                <a:gd name="T42" fmla="*/ 264 w 267"/>
                <a:gd name="T43" fmla="*/ 205 h 363"/>
                <a:gd name="T44" fmla="*/ 259 w 267"/>
                <a:gd name="T45" fmla="*/ 174 h 363"/>
                <a:gd name="T46" fmla="*/ 247 w 267"/>
                <a:gd name="T47" fmla="*/ 155 h 363"/>
                <a:gd name="T48" fmla="*/ 235 w 267"/>
                <a:gd name="T49" fmla="*/ 143 h 363"/>
                <a:gd name="T50" fmla="*/ 219 w 267"/>
                <a:gd name="T51" fmla="*/ 140 h 363"/>
                <a:gd name="T52" fmla="*/ 203 w 267"/>
                <a:gd name="T53" fmla="*/ 140 h 363"/>
                <a:gd name="T54" fmla="*/ 185 w 267"/>
                <a:gd name="T55" fmla="*/ 165 h 363"/>
                <a:gd name="T56" fmla="*/ 174 w 267"/>
                <a:gd name="T57" fmla="*/ 172 h 363"/>
                <a:gd name="T58" fmla="*/ 166 w 267"/>
                <a:gd name="T59" fmla="*/ 174 h 363"/>
                <a:gd name="T60" fmla="*/ 157 w 267"/>
                <a:gd name="T61" fmla="*/ 171 h 363"/>
                <a:gd name="T62" fmla="*/ 155 w 267"/>
                <a:gd name="T63" fmla="*/ 159 h 363"/>
                <a:gd name="T64" fmla="*/ 157 w 267"/>
                <a:gd name="T65" fmla="*/ 152 h 363"/>
                <a:gd name="T66" fmla="*/ 165 w 267"/>
                <a:gd name="T67" fmla="*/ 143 h 363"/>
                <a:gd name="T68" fmla="*/ 172 w 267"/>
                <a:gd name="T69" fmla="*/ 140 h 363"/>
                <a:gd name="T70" fmla="*/ 179 w 267"/>
                <a:gd name="T71" fmla="*/ 139 h 363"/>
                <a:gd name="T72" fmla="*/ 179 w 267"/>
                <a:gd name="T73" fmla="*/ 124 h 363"/>
                <a:gd name="T74" fmla="*/ 200 w 267"/>
                <a:gd name="T75" fmla="*/ 110 h 363"/>
                <a:gd name="T76" fmla="*/ 179 w 267"/>
                <a:gd name="T77" fmla="*/ 62 h 363"/>
                <a:gd name="T78" fmla="*/ 179 w 267"/>
                <a:gd name="T79" fmla="*/ 39 h 363"/>
                <a:gd name="T80" fmla="*/ 147 w 267"/>
                <a:gd name="T81" fmla="*/ 30 h 363"/>
                <a:gd name="T82" fmla="*/ 97 w 267"/>
                <a:gd name="T83" fmla="*/ 0 h 363"/>
                <a:gd name="T84" fmla="*/ 67 w 267"/>
                <a:gd name="T85" fmla="*/ 16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" h="363">
                  <a:moveTo>
                    <a:pt x="67" y="16"/>
                  </a:moveTo>
                  <a:lnTo>
                    <a:pt x="77" y="38"/>
                  </a:lnTo>
                  <a:lnTo>
                    <a:pt x="59" y="52"/>
                  </a:lnTo>
                  <a:lnTo>
                    <a:pt x="57" y="110"/>
                  </a:lnTo>
                  <a:lnTo>
                    <a:pt x="47" y="72"/>
                  </a:lnTo>
                  <a:lnTo>
                    <a:pt x="8" y="109"/>
                  </a:lnTo>
                  <a:lnTo>
                    <a:pt x="0" y="213"/>
                  </a:lnTo>
                  <a:lnTo>
                    <a:pt x="25" y="265"/>
                  </a:lnTo>
                  <a:lnTo>
                    <a:pt x="27" y="291"/>
                  </a:lnTo>
                  <a:lnTo>
                    <a:pt x="28" y="312"/>
                  </a:lnTo>
                  <a:lnTo>
                    <a:pt x="27" y="329"/>
                  </a:lnTo>
                  <a:lnTo>
                    <a:pt x="22" y="363"/>
                  </a:lnTo>
                  <a:lnTo>
                    <a:pt x="128" y="357"/>
                  </a:lnTo>
                  <a:lnTo>
                    <a:pt x="266" y="344"/>
                  </a:lnTo>
                  <a:lnTo>
                    <a:pt x="241" y="337"/>
                  </a:lnTo>
                  <a:lnTo>
                    <a:pt x="227" y="320"/>
                  </a:lnTo>
                  <a:lnTo>
                    <a:pt x="248" y="304"/>
                  </a:lnTo>
                  <a:lnTo>
                    <a:pt x="248" y="284"/>
                  </a:lnTo>
                  <a:lnTo>
                    <a:pt x="239" y="266"/>
                  </a:lnTo>
                  <a:lnTo>
                    <a:pt x="248" y="253"/>
                  </a:lnTo>
                  <a:lnTo>
                    <a:pt x="267" y="254"/>
                  </a:lnTo>
                  <a:lnTo>
                    <a:pt x="264" y="205"/>
                  </a:lnTo>
                  <a:lnTo>
                    <a:pt x="259" y="174"/>
                  </a:lnTo>
                  <a:lnTo>
                    <a:pt x="247" y="155"/>
                  </a:lnTo>
                  <a:lnTo>
                    <a:pt x="235" y="143"/>
                  </a:lnTo>
                  <a:lnTo>
                    <a:pt x="219" y="140"/>
                  </a:lnTo>
                  <a:lnTo>
                    <a:pt x="203" y="140"/>
                  </a:lnTo>
                  <a:lnTo>
                    <a:pt x="185" y="165"/>
                  </a:lnTo>
                  <a:lnTo>
                    <a:pt x="174" y="172"/>
                  </a:lnTo>
                  <a:lnTo>
                    <a:pt x="166" y="174"/>
                  </a:lnTo>
                  <a:lnTo>
                    <a:pt x="157" y="171"/>
                  </a:lnTo>
                  <a:lnTo>
                    <a:pt x="155" y="159"/>
                  </a:lnTo>
                  <a:lnTo>
                    <a:pt x="157" y="152"/>
                  </a:lnTo>
                  <a:lnTo>
                    <a:pt x="165" y="143"/>
                  </a:lnTo>
                  <a:lnTo>
                    <a:pt x="172" y="140"/>
                  </a:lnTo>
                  <a:lnTo>
                    <a:pt x="179" y="139"/>
                  </a:lnTo>
                  <a:lnTo>
                    <a:pt x="179" y="124"/>
                  </a:lnTo>
                  <a:lnTo>
                    <a:pt x="200" y="110"/>
                  </a:lnTo>
                  <a:lnTo>
                    <a:pt x="179" y="62"/>
                  </a:lnTo>
                  <a:lnTo>
                    <a:pt x="179" y="39"/>
                  </a:lnTo>
                  <a:lnTo>
                    <a:pt x="147" y="30"/>
                  </a:lnTo>
                  <a:lnTo>
                    <a:pt x="97" y="0"/>
                  </a:lnTo>
                  <a:lnTo>
                    <a:pt x="67" y="16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12" name="Freeform 187"/>
          <p:cNvSpPr>
            <a:spLocks/>
          </p:cNvSpPr>
          <p:nvPr/>
        </p:nvSpPr>
        <p:spPr bwMode="auto">
          <a:xfrm>
            <a:off x="5661600" y="2251053"/>
            <a:ext cx="578598" cy="764752"/>
          </a:xfrm>
          <a:custGeom>
            <a:avLst/>
            <a:gdLst>
              <a:gd name="T0" fmla="*/ 54 w 291"/>
              <a:gd name="T1" fmla="*/ 25 h 478"/>
              <a:gd name="T2" fmla="*/ 222 w 291"/>
              <a:gd name="T3" fmla="*/ 0 h 478"/>
              <a:gd name="T4" fmla="*/ 246 w 291"/>
              <a:gd name="T5" fmla="*/ 57 h 478"/>
              <a:gd name="T6" fmla="*/ 280 w 291"/>
              <a:gd name="T7" fmla="*/ 303 h 478"/>
              <a:gd name="T8" fmla="*/ 291 w 291"/>
              <a:gd name="T9" fmla="*/ 336 h 478"/>
              <a:gd name="T10" fmla="*/ 264 w 291"/>
              <a:gd name="T11" fmla="*/ 401 h 478"/>
              <a:gd name="T12" fmla="*/ 264 w 291"/>
              <a:gd name="T13" fmla="*/ 447 h 478"/>
              <a:gd name="T14" fmla="*/ 237 w 291"/>
              <a:gd name="T15" fmla="*/ 441 h 478"/>
              <a:gd name="T16" fmla="*/ 238 w 291"/>
              <a:gd name="T17" fmla="*/ 478 h 478"/>
              <a:gd name="T18" fmla="*/ 206 w 291"/>
              <a:gd name="T19" fmla="*/ 465 h 478"/>
              <a:gd name="T20" fmla="*/ 189 w 291"/>
              <a:gd name="T21" fmla="*/ 469 h 478"/>
              <a:gd name="T22" fmla="*/ 166 w 291"/>
              <a:gd name="T23" fmla="*/ 466 h 478"/>
              <a:gd name="T24" fmla="*/ 148 w 291"/>
              <a:gd name="T25" fmla="*/ 408 h 478"/>
              <a:gd name="T26" fmla="*/ 114 w 291"/>
              <a:gd name="T27" fmla="*/ 390 h 478"/>
              <a:gd name="T28" fmla="*/ 114 w 291"/>
              <a:gd name="T29" fmla="*/ 328 h 478"/>
              <a:gd name="T30" fmla="*/ 81 w 291"/>
              <a:gd name="T31" fmla="*/ 336 h 478"/>
              <a:gd name="T32" fmla="*/ 62 w 291"/>
              <a:gd name="T33" fmla="*/ 290 h 478"/>
              <a:gd name="T34" fmla="*/ 0 w 291"/>
              <a:gd name="T35" fmla="*/ 238 h 478"/>
              <a:gd name="T36" fmla="*/ 45 w 291"/>
              <a:gd name="T37" fmla="*/ 155 h 478"/>
              <a:gd name="T38" fmla="*/ 32 w 291"/>
              <a:gd name="T39" fmla="*/ 116 h 478"/>
              <a:gd name="T40" fmla="*/ 76 w 291"/>
              <a:gd name="T41" fmla="*/ 109 h 478"/>
              <a:gd name="T42" fmla="*/ 81 w 291"/>
              <a:gd name="T43" fmla="*/ 54 h 478"/>
              <a:gd name="T44" fmla="*/ 54 w 291"/>
              <a:gd name="T45" fmla="*/ 25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1" h="478">
                <a:moveTo>
                  <a:pt x="54" y="25"/>
                </a:moveTo>
                <a:lnTo>
                  <a:pt x="222" y="0"/>
                </a:lnTo>
                <a:lnTo>
                  <a:pt x="246" y="57"/>
                </a:lnTo>
                <a:lnTo>
                  <a:pt x="280" y="303"/>
                </a:lnTo>
                <a:lnTo>
                  <a:pt x="291" y="336"/>
                </a:lnTo>
                <a:lnTo>
                  <a:pt x="264" y="401"/>
                </a:lnTo>
                <a:lnTo>
                  <a:pt x="264" y="447"/>
                </a:lnTo>
                <a:lnTo>
                  <a:pt x="237" y="441"/>
                </a:lnTo>
                <a:lnTo>
                  <a:pt x="238" y="478"/>
                </a:lnTo>
                <a:lnTo>
                  <a:pt x="206" y="465"/>
                </a:lnTo>
                <a:lnTo>
                  <a:pt x="189" y="469"/>
                </a:lnTo>
                <a:lnTo>
                  <a:pt x="166" y="466"/>
                </a:lnTo>
                <a:lnTo>
                  <a:pt x="148" y="408"/>
                </a:lnTo>
                <a:lnTo>
                  <a:pt x="114" y="390"/>
                </a:lnTo>
                <a:lnTo>
                  <a:pt x="114" y="328"/>
                </a:lnTo>
                <a:lnTo>
                  <a:pt x="81" y="336"/>
                </a:lnTo>
                <a:lnTo>
                  <a:pt x="62" y="290"/>
                </a:lnTo>
                <a:lnTo>
                  <a:pt x="0" y="238"/>
                </a:lnTo>
                <a:lnTo>
                  <a:pt x="45" y="155"/>
                </a:lnTo>
                <a:lnTo>
                  <a:pt x="32" y="116"/>
                </a:lnTo>
                <a:lnTo>
                  <a:pt x="76" y="109"/>
                </a:lnTo>
                <a:lnTo>
                  <a:pt x="81" y="54"/>
                </a:lnTo>
                <a:lnTo>
                  <a:pt x="54" y="25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3" name="Freeform 191"/>
          <p:cNvSpPr>
            <a:spLocks/>
          </p:cNvSpPr>
          <p:nvPr/>
        </p:nvSpPr>
        <p:spPr bwMode="auto">
          <a:xfrm>
            <a:off x="6498677" y="2190256"/>
            <a:ext cx="578598" cy="526367"/>
          </a:xfrm>
          <a:custGeom>
            <a:avLst/>
            <a:gdLst>
              <a:gd name="T0" fmla="*/ 0 w 291"/>
              <a:gd name="T1" fmla="*/ 72 h 329"/>
              <a:gd name="T2" fmla="*/ 132 w 291"/>
              <a:gd name="T3" fmla="*/ 59 h 329"/>
              <a:gd name="T4" fmla="*/ 159 w 291"/>
              <a:gd name="T5" fmla="*/ 64 h 329"/>
              <a:gd name="T6" fmla="*/ 220 w 291"/>
              <a:gd name="T7" fmla="*/ 38 h 329"/>
              <a:gd name="T8" fmla="*/ 234 w 291"/>
              <a:gd name="T9" fmla="*/ 11 h 329"/>
              <a:gd name="T10" fmla="*/ 271 w 291"/>
              <a:gd name="T11" fmla="*/ 0 h 329"/>
              <a:gd name="T12" fmla="*/ 291 w 291"/>
              <a:gd name="T13" fmla="*/ 122 h 329"/>
              <a:gd name="T14" fmla="*/ 276 w 291"/>
              <a:gd name="T15" fmla="*/ 136 h 329"/>
              <a:gd name="T16" fmla="*/ 281 w 291"/>
              <a:gd name="T17" fmla="*/ 224 h 329"/>
              <a:gd name="T18" fmla="*/ 251 w 291"/>
              <a:gd name="T19" fmla="*/ 231 h 329"/>
              <a:gd name="T20" fmla="*/ 234 w 291"/>
              <a:gd name="T21" fmla="*/ 280 h 329"/>
              <a:gd name="T22" fmla="*/ 212 w 291"/>
              <a:gd name="T23" fmla="*/ 273 h 329"/>
              <a:gd name="T24" fmla="*/ 205 w 291"/>
              <a:gd name="T25" fmla="*/ 329 h 329"/>
              <a:gd name="T26" fmla="*/ 172 w 291"/>
              <a:gd name="T27" fmla="*/ 306 h 329"/>
              <a:gd name="T28" fmla="*/ 107 w 291"/>
              <a:gd name="T29" fmla="*/ 321 h 329"/>
              <a:gd name="T30" fmla="*/ 80 w 291"/>
              <a:gd name="T31" fmla="*/ 300 h 329"/>
              <a:gd name="T32" fmla="*/ 43 w 291"/>
              <a:gd name="T33" fmla="*/ 299 h 329"/>
              <a:gd name="T34" fmla="*/ 24 w 291"/>
              <a:gd name="T35" fmla="*/ 205 h 329"/>
              <a:gd name="T36" fmla="*/ 0 w 291"/>
              <a:gd name="T37" fmla="*/ 72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1" h="329">
                <a:moveTo>
                  <a:pt x="0" y="72"/>
                </a:moveTo>
                <a:lnTo>
                  <a:pt x="132" y="59"/>
                </a:lnTo>
                <a:lnTo>
                  <a:pt x="159" y="64"/>
                </a:lnTo>
                <a:lnTo>
                  <a:pt x="220" y="38"/>
                </a:lnTo>
                <a:lnTo>
                  <a:pt x="234" y="11"/>
                </a:lnTo>
                <a:lnTo>
                  <a:pt x="271" y="0"/>
                </a:lnTo>
                <a:lnTo>
                  <a:pt x="291" y="122"/>
                </a:lnTo>
                <a:lnTo>
                  <a:pt x="276" y="136"/>
                </a:lnTo>
                <a:lnTo>
                  <a:pt x="281" y="224"/>
                </a:lnTo>
                <a:lnTo>
                  <a:pt x="251" y="231"/>
                </a:lnTo>
                <a:lnTo>
                  <a:pt x="234" y="280"/>
                </a:lnTo>
                <a:lnTo>
                  <a:pt x="212" y="273"/>
                </a:lnTo>
                <a:lnTo>
                  <a:pt x="205" y="329"/>
                </a:lnTo>
                <a:lnTo>
                  <a:pt x="172" y="306"/>
                </a:lnTo>
                <a:lnTo>
                  <a:pt x="107" y="321"/>
                </a:lnTo>
                <a:lnTo>
                  <a:pt x="80" y="300"/>
                </a:lnTo>
                <a:lnTo>
                  <a:pt x="43" y="299"/>
                </a:lnTo>
                <a:lnTo>
                  <a:pt x="24" y="205"/>
                </a:lnTo>
                <a:lnTo>
                  <a:pt x="0" y="72"/>
                </a:lnTo>
                <a:close/>
              </a:path>
            </a:pathLst>
          </a:custGeom>
          <a:solidFill>
            <a:srgbClr val="002E3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4" name="Freeform 193"/>
          <p:cNvSpPr>
            <a:spLocks/>
          </p:cNvSpPr>
          <p:nvPr/>
        </p:nvSpPr>
        <p:spPr bwMode="auto">
          <a:xfrm>
            <a:off x="5975753" y="2646344"/>
            <a:ext cx="1016025" cy="487961"/>
          </a:xfrm>
          <a:custGeom>
            <a:avLst/>
            <a:gdLst>
              <a:gd name="T0" fmla="*/ 0 w 511"/>
              <a:gd name="T1" fmla="*/ 281 h 281"/>
              <a:gd name="T2" fmla="*/ 123 w 511"/>
              <a:gd name="T3" fmla="*/ 263 h 281"/>
              <a:gd name="T4" fmla="*/ 123 w 511"/>
              <a:gd name="T5" fmla="*/ 251 h 281"/>
              <a:gd name="T6" fmla="*/ 425 w 511"/>
              <a:gd name="T7" fmla="*/ 211 h 281"/>
              <a:gd name="T8" fmla="*/ 430 w 511"/>
              <a:gd name="T9" fmla="*/ 189 h 281"/>
              <a:gd name="T10" fmla="*/ 473 w 511"/>
              <a:gd name="T11" fmla="*/ 173 h 281"/>
              <a:gd name="T12" fmla="*/ 478 w 511"/>
              <a:gd name="T13" fmla="*/ 151 h 281"/>
              <a:gd name="T14" fmla="*/ 497 w 511"/>
              <a:gd name="T15" fmla="*/ 143 h 281"/>
              <a:gd name="T16" fmla="*/ 511 w 511"/>
              <a:gd name="T17" fmla="*/ 110 h 281"/>
              <a:gd name="T18" fmla="*/ 470 w 511"/>
              <a:gd name="T19" fmla="*/ 76 h 281"/>
              <a:gd name="T20" fmla="*/ 462 w 511"/>
              <a:gd name="T21" fmla="*/ 30 h 281"/>
              <a:gd name="T22" fmla="*/ 430 w 511"/>
              <a:gd name="T23" fmla="*/ 8 h 281"/>
              <a:gd name="T24" fmla="*/ 362 w 511"/>
              <a:gd name="T25" fmla="*/ 21 h 281"/>
              <a:gd name="T26" fmla="*/ 331 w 511"/>
              <a:gd name="T27" fmla="*/ 1 h 281"/>
              <a:gd name="T28" fmla="*/ 301 w 511"/>
              <a:gd name="T29" fmla="*/ 0 h 281"/>
              <a:gd name="T30" fmla="*/ 307 w 511"/>
              <a:gd name="T31" fmla="*/ 30 h 281"/>
              <a:gd name="T32" fmla="*/ 265 w 511"/>
              <a:gd name="T33" fmla="*/ 46 h 281"/>
              <a:gd name="T34" fmla="*/ 238 w 511"/>
              <a:gd name="T35" fmla="*/ 117 h 281"/>
              <a:gd name="T36" fmla="*/ 200 w 511"/>
              <a:gd name="T37" fmla="*/ 105 h 281"/>
              <a:gd name="T38" fmla="*/ 154 w 511"/>
              <a:gd name="T39" fmla="*/ 132 h 281"/>
              <a:gd name="T40" fmla="*/ 96 w 511"/>
              <a:gd name="T41" fmla="*/ 141 h 281"/>
              <a:gd name="T42" fmla="*/ 96 w 511"/>
              <a:gd name="T43" fmla="*/ 181 h 281"/>
              <a:gd name="T44" fmla="*/ 70 w 511"/>
              <a:gd name="T45" fmla="*/ 180 h 281"/>
              <a:gd name="T46" fmla="*/ 71 w 511"/>
              <a:gd name="T47" fmla="*/ 214 h 281"/>
              <a:gd name="T48" fmla="*/ 40 w 511"/>
              <a:gd name="T49" fmla="*/ 201 h 281"/>
              <a:gd name="T50" fmla="*/ 23 w 511"/>
              <a:gd name="T51" fmla="*/ 208 h 281"/>
              <a:gd name="T52" fmla="*/ 38 w 511"/>
              <a:gd name="T53" fmla="*/ 230 h 281"/>
              <a:gd name="T54" fmla="*/ 7 w 511"/>
              <a:gd name="T55" fmla="*/ 262 h 281"/>
              <a:gd name="T56" fmla="*/ 0 w 511"/>
              <a:gd name="T5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11" h="281">
                <a:moveTo>
                  <a:pt x="0" y="281"/>
                </a:moveTo>
                <a:lnTo>
                  <a:pt x="123" y="263"/>
                </a:lnTo>
                <a:lnTo>
                  <a:pt x="123" y="251"/>
                </a:lnTo>
                <a:lnTo>
                  <a:pt x="425" y="211"/>
                </a:lnTo>
                <a:lnTo>
                  <a:pt x="430" y="189"/>
                </a:lnTo>
                <a:lnTo>
                  <a:pt x="473" y="173"/>
                </a:lnTo>
                <a:lnTo>
                  <a:pt x="478" y="151"/>
                </a:lnTo>
                <a:lnTo>
                  <a:pt x="497" y="143"/>
                </a:lnTo>
                <a:lnTo>
                  <a:pt x="511" y="110"/>
                </a:lnTo>
                <a:lnTo>
                  <a:pt x="470" y="76"/>
                </a:lnTo>
                <a:lnTo>
                  <a:pt x="462" y="30"/>
                </a:lnTo>
                <a:lnTo>
                  <a:pt x="430" y="8"/>
                </a:lnTo>
                <a:lnTo>
                  <a:pt x="362" y="21"/>
                </a:lnTo>
                <a:lnTo>
                  <a:pt x="331" y="1"/>
                </a:lnTo>
                <a:lnTo>
                  <a:pt x="301" y="0"/>
                </a:lnTo>
                <a:lnTo>
                  <a:pt x="307" y="30"/>
                </a:lnTo>
                <a:lnTo>
                  <a:pt x="265" y="46"/>
                </a:lnTo>
                <a:lnTo>
                  <a:pt x="238" y="117"/>
                </a:lnTo>
                <a:lnTo>
                  <a:pt x="200" y="105"/>
                </a:lnTo>
                <a:lnTo>
                  <a:pt x="154" y="132"/>
                </a:lnTo>
                <a:lnTo>
                  <a:pt x="96" y="141"/>
                </a:lnTo>
                <a:lnTo>
                  <a:pt x="96" y="181"/>
                </a:lnTo>
                <a:lnTo>
                  <a:pt x="70" y="180"/>
                </a:lnTo>
                <a:lnTo>
                  <a:pt x="71" y="214"/>
                </a:lnTo>
                <a:lnTo>
                  <a:pt x="40" y="201"/>
                </a:lnTo>
                <a:lnTo>
                  <a:pt x="23" y="208"/>
                </a:lnTo>
                <a:lnTo>
                  <a:pt x="38" y="230"/>
                </a:lnTo>
                <a:lnTo>
                  <a:pt x="7" y="262"/>
                </a:lnTo>
                <a:lnTo>
                  <a:pt x="0" y="281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5" name="Freeform 199"/>
          <p:cNvSpPr>
            <a:spLocks/>
          </p:cNvSpPr>
          <p:nvPr/>
        </p:nvSpPr>
        <p:spPr bwMode="auto">
          <a:xfrm>
            <a:off x="6784994" y="2825415"/>
            <a:ext cx="1169125" cy="419174"/>
          </a:xfrm>
          <a:custGeom>
            <a:avLst/>
            <a:gdLst>
              <a:gd name="T0" fmla="*/ 20 w 588"/>
              <a:gd name="T1" fmla="*/ 193 h 262"/>
              <a:gd name="T2" fmla="*/ 0 w 588"/>
              <a:gd name="T3" fmla="*/ 249 h 262"/>
              <a:gd name="T4" fmla="*/ 76 w 588"/>
              <a:gd name="T5" fmla="*/ 242 h 262"/>
              <a:gd name="T6" fmla="*/ 106 w 588"/>
              <a:gd name="T7" fmla="*/ 216 h 262"/>
              <a:gd name="T8" fmla="*/ 210 w 588"/>
              <a:gd name="T9" fmla="*/ 189 h 262"/>
              <a:gd name="T10" fmla="*/ 238 w 588"/>
              <a:gd name="T11" fmla="*/ 204 h 262"/>
              <a:gd name="T12" fmla="*/ 307 w 588"/>
              <a:gd name="T13" fmla="*/ 193 h 262"/>
              <a:gd name="T14" fmla="*/ 307 w 588"/>
              <a:gd name="T15" fmla="*/ 197 h 262"/>
              <a:gd name="T16" fmla="*/ 409 w 588"/>
              <a:gd name="T17" fmla="*/ 262 h 262"/>
              <a:gd name="T18" fmla="*/ 468 w 588"/>
              <a:gd name="T19" fmla="*/ 243 h 262"/>
              <a:gd name="T20" fmla="*/ 501 w 588"/>
              <a:gd name="T21" fmla="*/ 171 h 262"/>
              <a:gd name="T22" fmla="*/ 560 w 588"/>
              <a:gd name="T23" fmla="*/ 150 h 262"/>
              <a:gd name="T24" fmla="*/ 588 w 588"/>
              <a:gd name="T25" fmla="*/ 98 h 262"/>
              <a:gd name="T26" fmla="*/ 586 w 588"/>
              <a:gd name="T27" fmla="*/ 34 h 262"/>
              <a:gd name="T28" fmla="*/ 578 w 588"/>
              <a:gd name="T29" fmla="*/ 87 h 262"/>
              <a:gd name="T30" fmla="*/ 547 w 588"/>
              <a:gd name="T31" fmla="*/ 131 h 262"/>
              <a:gd name="T32" fmla="*/ 534 w 588"/>
              <a:gd name="T33" fmla="*/ 128 h 262"/>
              <a:gd name="T34" fmla="*/ 490 w 588"/>
              <a:gd name="T35" fmla="*/ 139 h 262"/>
              <a:gd name="T36" fmla="*/ 490 w 588"/>
              <a:gd name="T37" fmla="*/ 125 h 262"/>
              <a:gd name="T38" fmla="*/ 534 w 588"/>
              <a:gd name="T39" fmla="*/ 111 h 262"/>
              <a:gd name="T40" fmla="*/ 494 w 588"/>
              <a:gd name="T41" fmla="*/ 106 h 262"/>
              <a:gd name="T42" fmla="*/ 539 w 588"/>
              <a:gd name="T43" fmla="*/ 92 h 262"/>
              <a:gd name="T44" fmla="*/ 556 w 588"/>
              <a:gd name="T45" fmla="*/ 99 h 262"/>
              <a:gd name="T46" fmla="*/ 565 w 588"/>
              <a:gd name="T47" fmla="*/ 49 h 262"/>
              <a:gd name="T48" fmla="*/ 554 w 588"/>
              <a:gd name="T49" fmla="*/ 37 h 262"/>
              <a:gd name="T50" fmla="*/ 500 w 588"/>
              <a:gd name="T51" fmla="*/ 57 h 262"/>
              <a:gd name="T52" fmla="*/ 501 w 588"/>
              <a:gd name="T53" fmla="*/ 26 h 262"/>
              <a:gd name="T54" fmla="*/ 523 w 588"/>
              <a:gd name="T55" fmla="*/ 35 h 262"/>
              <a:gd name="T56" fmla="*/ 554 w 588"/>
              <a:gd name="T57" fmla="*/ 12 h 262"/>
              <a:gd name="T58" fmla="*/ 537 w 588"/>
              <a:gd name="T59" fmla="*/ 0 h 262"/>
              <a:gd name="T60" fmla="*/ 363 w 588"/>
              <a:gd name="T61" fmla="*/ 41 h 262"/>
              <a:gd name="T62" fmla="*/ 147 w 588"/>
              <a:gd name="T63" fmla="*/ 85 h 262"/>
              <a:gd name="T64" fmla="*/ 49 w 588"/>
              <a:gd name="T65" fmla="*/ 192 h 262"/>
              <a:gd name="T66" fmla="*/ 20 w 588"/>
              <a:gd name="T67" fmla="*/ 193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88" h="262">
                <a:moveTo>
                  <a:pt x="20" y="193"/>
                </a:moveTo>
                <a:lnTo>
                  <a:pt x="0" y="249"/>
                </a:lnTo>
                <a:lnTo>
                  <a:pt x="76" y="242"/>
                </a:lnTo>
                <a:lnTo>
                  <a:pt x="106" y="216"/>
                </a:lnTo>
                <a:lnTo>
                  <a:pt x="210" y="189"/>
                </a:lnTo>
                <a:lnTo>
                  <a:pt x="238" y="204"/>
                </a:lnTo>
                <a:lnTo>
                  <a:pt x="307" y="193"/>
                </a:lnTo>
                <a:lnTo>
                  <a:pt x="307" y="197"/>
                </a:lnTo>
                <a:lnTo>
                  <a:pt x="409" y="262"/>
                </a:lnTo>
                <a:lnTo>
                  <a:pt x="468" y="243"/>
                </a:lnTo>
                <a:lnTo>
                  <a:pt x="501" y="171"/>
                </a:lnTo>
                <a:lnTo>
                  <a:pt x="560" y="150"/>
                </a:lnTo>
                <a:lnTo>
                  <a:pt x="588" y="98"/>
                </a:lnTo>
                <a:lnTo>
                  <a:pt x="586" y="34"/>
                </a:lnTo>
                <a:lnTo>
                  <a:pt x="578" y="87"/>
                </a:lnTo>
                <a:lnTo>
                  <a:pt x="547" y="131"/>
                </a:lnTo>
                <a:lnTo>
                  <a:pt x="534" y="128"/>
                </a:lnTo>
                <a:lnTo>
                  <a:pt x="490" y="139"/>
                </a:lnTo>
                <a:lnTo>
                  <a:pt x="490" y="125"/>
                </a:lnTo>
                <a:lnTo>
                  <a:pt x="534" y="111"/>
                </a:lnTo>
                <a:lnTo>
                  <a:pt x="494" y="106"/>
                </a:lnTo>
                <a:lnTo>
                  <a:pt x="539" y="92"/>
                </a:lnTo>
                <a:lnTo>
                  <a:pt x="556" y="99"/>
                </a:lnTo>
                <a:lnTo>
                  <a:pt x="565" y="49"/>
                </a:lnTo>
                <a:lnTo>
                  <a:pt x="554" y="37"/>
                </a:lnTo>
                <a:lnTo>
                  <a:pt x="500" y="57"/>
                </a:lnTo>
                <a:lnTo>
                  <a:pt x="501" y="26"/>
                </a:lnTo>
                <a:lnTo>
                  <a:pt x="523" y="35"/>
                </a:lnTo>
                <a:lnTo>
                  <a:pt x="554" y="12"/>
                </a:lnTo>
                <a:lnTo>
                  <a:pt x="537" y="0"/>
                </a:lnTo>
                <a:lnTo>
                  <a:pt x="363" y="41"/>
                </a:lnTo>
                <a:lnTo>
                  <a:pt x="147" y="85"/>
                </a:lnTo>
                <a:lnTo>
                  <a:pt x="49" y="192"/>
                </a:lnTo>
                <a:lnTo>
                  <a:pt x="20" y="193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6" name="Freeform 201"/>
          <p:cNvSpPr>
            <a:spLocks/>
          </p:cNvSpPr>
          <p:nvPr/>
        </p:nvSpPr>
        <p:spPr bwMode="auto">
          <a:xfrm>
            <a:off x="6898328" y="2380644"/>
            <a:ext cx="588539" cy="497569"/>
          </a:xfrm>
          <a:custGeom>
            <a:avLst/>
            <a:gdLst>
              <a:gd name="T0" fmla="*/ 30 w 296"/>
              <a:gd name="T1" fmla="*/ 163 h 311"/>
              <a:gd name="T2" fmla="*/ 7 w 296"/>
              <a:gd name="T3" fmla="*/ 155 h 311"/>
              <a:gd name="T4" fmla="*/ 0 w 296"/>
              <a:gd name="T5" fmla="*/ 205 h 311"/>
              <a:gd name="T6" fmla="*/ 7 w 296"/>
              <a:gd name="T7" fmla="*/ 257 h 311"/>
              <a:gd name="T8" fmla="*/ 50 w 296"/>
              <a:gd name="T9" fmla="*/ 293 h 311"/>
              <a:gd name="T10" fmla="*/ 61 w 296"/>
              <a:gd name="T11" fmla="*/ 311 h 311"/>
              <a:gd name="T12" fmla="*/ 115 w 296"/>
              <a:gd name="T13" fmla="*/ 293 h 311"/>
              <a:gd name="T14" fmla="*/ 180 w 296"/>
              <a:gd name="T15" fmla="*/ 250 h 311"/>
              <a:gd name="T16" fmla="*/ 199 w 296"/>
              <a:gd name="T17" fmla="*/ 160 h 311"/>
              <a:gd name="T18" fmla="*/ 240 w 296"/>
              <a:gd name="T19" fmla="*/ 135 h 311"/>
              <a:gd name="T20" fmla="*/ 263 w 296"/>
              <a:gd name="T21" fmla="*/ 80 h 311"/>
              <a:gd name="T22" fmla="*/ 296 w 296"/>
              <a:gd name="T23" fmla="*/ 66 h 311"/>
              <a:gd name="T24" fmla="*/ 253 w 296"/>
              <a:gd name="T25" fmla="*/ 57 h 311"/>
              <a:gd name="T26" fmla="*/ 179 w 296"/>
              <a:gd name="T27" fmla="*/ 98 h 311"/>
              <a:gd name="T28" fmla="*/ 167 w 296"/>
              <a:gd name="T29" fmla="*/ 58 h 311"/>
              <a:gd name="T30" fmla="*/ 103 w 296"/>
              <a:gd name="T31" fmla="*/ 63 h 311"/>
              <a:gd name="T32" fmla="*/ 87 w 296"/>
              <a:gd name="T33" fmla="*/ 0 h 311"/>
              <a:gd name="T34" fmla="*/ 71 w 296"/>
              <a:gd name="T35" fmla="*/ 17 h 311"/>
              <a:gd name="T36" fmla="*/ 76 w 296"/>
              <a:gd name="T37" fmla="*/ 106 h 311"/>
              <a:gd name="T38" fmla="*/ 47 w 296"/>
              <a:gd name="T39" fmla="*/ 113 h 311"/>
              <a:gd name="T40" fmla="*/ 30 w 296"/>
              <a:gd name="T41" fmla="*/ 163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6" h="311">
                <a:moveTo>
                  <a:pt x="30" y="163"/>
                </a:moveTo>
                <a:lnTo>
                  <a:pt x="7" y="155"/>
                </a:lnTo>
                <a:lnTo>
                  <a:pt x="0" y="205"/>
                </a:lnTo>
                <a:lnTo>
                  <a:pt x="7" y="257"/>
                </a:lnTo>
                <a:lnTo>
                  <a:pt x="50" y="293"/>
                </a:lnTo>
                <a:lnTo>
                  <a:pt x="61" y="311"/>
                </a:lnTo>
                <a:lnTo>
                  <a:pt x="115" y="293"/>
                </a:lnTo>
                <a:lnTo>
                  <a:pt x="180" y="250"/>
                </a:lnTo>
                <a:lnTo>
                  <a:pt x="199" y="160"/>
                </a:lnTo>
                <a:lnTo>
                  <a:pt x="240" y="135"/>
                </a:lnTo>
                <a:lnTo>
                  <a:pt x="263" y="80"/>
                </a:lnTo>
                <a:lnTo>
                  <a:pt x="296" y="66"/>
                </a:lnTo>
                <a:lnTo>
                  <a:pt x="253" y="57"/>
                </a:lnTo>
                <a:lnTo>
                  <a:pt x="179" y="98"/>
                </a:lnTo>
                <a:lnTo>
                  <a:pt x="167" y="58"/>
                </a:lnTo>
                <a:lnTo>
                  <a:pt x="103" y="63"/>
                </a:lnTo>
                <a:lnTo>
                  <a:pt x="87" y="0"/>
                </a:lnTo>
                <a:lnTo>
                  <a:pt x="71" y="17"/>
                </a:lnTo>
                <a:lnTo>
                  <a:pt x="76" y="106"/>
                </a:lnTo>
                <a:lnTo>
                  <a:pt x="47" y="113"/>
                </a:lnTo>
                <a:lnTo>
                  <a:pt x="30" y="163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7" name="Freeform 203"/>
          <p:cNvSpPr>
            <a:spLocks/>
          </p:cNvSpPr>
          <p:nvPr/>
        </p:nvSpPr>
        <p:spPr bwMode="auto">
          <a:xfrm>
            <a:off x="7735405" y="2388643"/>
            <a:ext cx="161053" cy="166390"/>
          </a:xfrm>
          <a:custGeom>
            <a:avLst/>
            <a:gdLst>
              <a:gd name="T0" fmla="*/ 0 w 81"/>
              <a:gd name="T1" fmla="*/ 6 h 104"/>
              <a:gd name="T2" fmla="*/ 17 w 81"/>
              <a:gd name="T3" fmla="*/ 0 h 104"/>
              <a:gd name="T4" fmla="*/ 54 w 81"/>
              <a:gd name="T5" fmla="*/ 23 h 104"/>
              <a:gd name="T6" fmla="*/ 54 w 81"/>
              <a:gd name="T7" fmla="*/ 46 h 104"/>
              <a:gd name="T8" fmla="*/ 80 w 81"/>
              <a:gd name="T9" fmla="*/ 62 h 104"/>
              <a:gd name="T10" fmla="*/ 81 w 81"/>
              <a:gd name="T11" fmla="*/ 92 h 104"/>
              <a:gd name="T12" fmla="*/ 39 w 81"/>
              <a:gd name="T13" fmla="*/ 104 h 104"/>
              <a:gd name="T14" fmla="*/ 0 w 81"/>
              <a:gd name="T15" fmla="*/ 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104">
                <a:moveTo>
                  <a:pt x="0" y="6"/>
                </a:moveTo>
                <a:lnTo>
                  <a:pt x="17" y="0"/>
                </a:lnTo>
                <a:lnTo>
                  <a:pt x="54" y="23"/>
                </a:lnTo>
                <a:lnTo>
                  <a:pt x="54" y="46"/>
                </a:lnTo>
                <a:lnTo>
                  <a:pt x="80" y="62"/>
                </a:lnTo>
                <a:lnTo>
                  <a:pt x="81" y="92"/>
                </a:lnTo>
                <a:lnTo>
                  <a:pt x="39" y="104"/>
                </a:lnTo>
                <a:lnTo>
                  <a:pt x="0" y="6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8" name="Freeform 206"/>
          <p:cNvSpPr>
            <a:spLocks/>
          </p:cNvSpPr>
          <p:nvPr/>
        </p:nvSpPr>
        <p:spPr bwMode="auto">
          <a:xfrm>
            <a:off x="7745347" y="2121460"/>
            <a:ext cx="208773" cy="327980"/>
          </a:xfrm>
          <a:custGeom>
            <a:avLst/>
            <a:gdLst>
              <a:gd name="T0" fmla="*/ 18 w 105"/>
              <a:gd name="T1" fmla="*/ 1 h 205"/>
              <a:gd name="T2" fmla="*/ 42 w 105"/>
              <a:gd name="T3" fmla="*/ 0 h 205"/>
              <a:gd name="T4" fmla="*/ 93 w 105"/>
              <a:gd name="T5" fmla="*/ 30 h 205"/>
              <a:gd name="T6" fmla="*/ 86 w 105"/>
              <a:gd name="T7" fmla="*/ 56 h 205"/>
              <a:gd name="T8" fmla="*/ 103 w 105"/>
              <a:gd name="T9" fmla="*/ 71 h 205"/>
              <a:gd name="T10" fmla="*/ 105 w 105"/>
              <a:gd name="T11" fmla="*/ 167 h 205"/>
              <a:gd name="T12" fmla="*/ 87 w 105"/>
              <a:gd name="T13" fmla="*/ 205 h 205"/>
              <a:gd name="T14" fmla="*/ 67 w 105"/>
              <a:gd name="T15" fmla="*/ 191 h 205"/>
              <a:gd name="T16" fmla="*/ 46 w 105"/>
              <a:gd name="T17" fmla="*/ 190 h 205"/>
              <a:gd name="T18" fmla="*/ 10 w 105"/>
              <a:gd name="T19" fmla="*/ 170 h 205"/>
              <a:gd name="T20" fmla="*/ 37 w 105"/>
              <a:gd name="T21" fmla="*/ 108 h 205"/>
              <a:gd name="T22" fmla="*/ 0 w 105"/>
              <a:gd name="T23" fmla="*/ 79 h 205"/>
              <a:gd name="T24" fmla="*/ 18 w 105"/>
              <a:gd name="T25" fmla="*/ 1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205">
                <a:moveTo>
                  <a:pt x="18" y="1"/>
                </a:moveTo>
                <a:lnTo>
                  <a:pt x="42" y="0"/>
                </a:lnTo>
                <a:lnTo>
                  <a:pt x="93" y="30"/>
                </a:lnTo>
                <a:lnTo>
                  <a:pt x="86" y="56"/>
                </a:lnTo>
                <a:lnTo>
                  <a:pt x="103" y="71"/>
                </a:lnTo>
                <a:lnTo>
                  <a:pt x="105" y="167"/>
                </a:lnTo>
                <a:lnTo>
                  <a:pt x="87" y="205"/>
                </a:lnTo>
                <a:lnTo>
                  <a:pt x="67" y="191"/>
                </a:lnTo>
                <a:lnTo>
                  <a:pt x="46" y="190"/>
                </a:lnTo>
                <a:lnTo>
                  <a:pt x="10" y="170"/>
                </a:lnTo>
                <a:lnTo>
                  <a:pt x="37" y="108"/>
                </a:lnTo>
                <a:lnTo>
                  <a:pt x="0" y="79"/>
                </a:lnTo>
                <a:lnTo>
                  <a:pt x="18" y="1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9" name="Freeform 208"/>
          <p:cNvSpPr>
            <a:spLocks/>
          </p:cNvSpPr>
          <p:nvPr/>
        </p:nvSpPr>
        <p:spPr bwMode="auto">
          <a:xfrm>
            <a:off x="7775171" y="1561496"/>
            <a:ext cx="236187" cy="343979"/>
          </a:xfrm>
          <a:custGeom>
            <a:avLst/>
            <a:gdLst>
              <a:gd name="T0" fmla="*/ 0 w 114"/>
              <a:gd name="T1" fmla="*/ 22 h 215"/>
              <a:gd name="T2" fmla="*/ 82 w 114"/>
              <a:gd name="T3" fmla="*/ 0 h 215"/>
              <a:gd name="T4" fmla="*/ 114 w 114"/>
              <a:gd name="T5" fmla="*/ 59 h 215"/>
              <a:gd name="T6" fmla="*/ 97 w 114"/>
              <a:gd name="T7" fmla="*/ 74 h 215"/>
              <a:gd name="T8" fmla="*/ 104 w 114"/>
              <a:gd name="T9" fmla="*/ 203 h 215"/>
              <a:gd name="T10" fmla="*/ 56 w 114"/>
              <a:gd name="T11" fmla="*/ 215 h 215"/>
              <a:gd name="T12" fmla="*/ 33 w 114"/>
              <a:gd name="T13" fmla="*/ 161 h 215"/>
              <a:gd name="T14" fmla="*/ 32 w 114"/>
              <a:gd name="T15" fmla="*/ 97 h 215"/>
              <a:gd name="T16" fmla="*/ 11 w 114"/>
              <a:gd name="T17" fmla="*/ 78 h 215"/>
              <a:gd name="T18" fmla="*/ 0 w 114"/>
              <a:gd name="T19" fmla="*/ 22 h 215"/>
              <a:gd name="connsiteX0" fmla="*/ 0 w 10000"/>
              <a:gd name="connsiteY0" fmla="*/ 1023 h 10000"/>
              <a:gd name="connsiteX1" fmla="*/ 7193 w 10000"/>
              <a:gd name="connsiteY1" fmla="*/ 0 h 10000"/>
              <a:gd name="connsiteX2" fmla="*/ 10000 w 10000"/>
              <a:gd name="connsiteY2" fmla="*/ 2744 h 10000"/>
              <a:gd name="connsiteX3" fmla="*/ 8509 w 10000"/>
              <a:gd name="connsiteY3" fmla="*/ 3442 h 10000"/>
              <a:gd name="connsiteX4" fmla="*/ 9543 w 10000"/>
              <a:gd name="connsiteY4" fmla="*/ 9553 h 10000"/>
              <a:gd name="connsiteX5" fmla="*/ 4912 w 10000"/>
              <a:gd name="connsiteY5" fmla="*/ 10000 h 10000"/>
              <a:gd name="connsiteX6" fmla="*/ 2895 w 10000"/>
              <a:gd name="connsiteY6" fmla="*/ 7488 h 10000"/>
              <a:gd name="connsiteX7" fmla="*/ 2807 w 10000"/>
              <a:gd name="connsiteY7" fmla="*/ 4512 h 10000"/>
              <a:gd name="connsiteX8" fmla="*/ 965 w 10000"/>
              <a:gd name="connsiteY8" fmla="*/ 3628 h 10000"/>
              <a:gd name="connsiteX9" fmla="*/ 0 w 10000"/>
              <a:gd name="connsiteY9" fmla="*/ 1023 h 10000"/>
              <a:gd name="connsiteX0" fmla="*/ 0 w 10420"/>
              <a:gd name="connsiteY0" fmla="*/ 1023 h 10000"/>
              <a:gd name="connsiteX1" fmla="*/ 7193 w 10420"/>
              <a:gd name="connsiteY1" fmla="*/ 0 h 10000"/>
              <a:gd name="connsiteX2" fmla="*/ 10420 w 10420"/>
              <a:gd name="connsiteY2" fmla="*/ 2744 h 10000"/>
              <a:gd name="connsiteX3" fmla="*/ 8509 w 10420"/>
              <a:gd name="connsiteY3" fmla="*/ 3442 h 10000"/>
              <a:gd name="connsiteX4" fmla="*/ 9543 w 10420"/>
              <a:gd name="connsiteY4" fmla="*/ 9553 h 10000"/>
              <a:gd name="connsiteX5" fmla="*/ 4912 w 10420"/>
              <a:gd name="connsiteY5" fmla="*/ 10000 h 10000"/>
              <a:gd name="connsiteX6" fmla="*/ 2895 w 10420"/>
              <a:gd name="connsiteY6" fmla="*/ 7488 h 10000"/>
              <a:gd name="connsiteX7" fmla="*/ 2807 w 10420"/>
              <a:gd name="connsiteY7" fmla="*/ 4512 h 10000"/>
              <a:gd name="connsiteX8" fmla="*/ 965 w 10420"/>
              <a:gd name="connsiteY8" fmla="*/ 3628 h 10000"/>
              <a:gd name="connsiteX9" fmla="*/ 0 w 10420"/>
              <a:gd name="connsiteY9" fmla="*/ 1023 h 10000"/>
              <a:gd name="connsiteX0" fmla="*/ 0 w 10420"/>
              <a:gd name="connsiteY0" fmla="*/ 1023 h 10000"/>
              <a:gd name="connsiteX1" fmla="*/ 7193 w 10420"/>
              <a:gd name="connsiteY1" fmla="*/ 0 h 10000"/>
              <a:gd name="connsiteX2" fmla="*/ 10420 w 10420"/>
              <a:gd name="connsiteY2" fmla="*/ 2744 h 10000"/>
              <a:gd name="connsiteX3" fmla="*/ 8929 w 10420"/>
              <a:gd name="connsiteY3" fmla="*/ 3498 h 10000"/>
              <a:gd name="connsiteX4" fmla="*/ 9543 w 10420"/>
              <a:gd name="connsiteY4" fmla="*/ 9553 h 10000"/>
              <a:gd name="connsiteX5" fmla="*/ 4912 w 10420"/>
              <a:gd name="connsiteY5" fmla="*/ 10000 h 10000"/>
              <a:gd name="connsiteX6" fmla="*/ 2895 w 10420"/>
              <a:gd name="connsiteY6" fmla="*/ 7488 h 10000"/>
              <a:gd name="connsiteX7" fmla="*/ 2807 w 10420"/>
              <a:gd name="connsiteY7" fmla="*/ 4512 h 10000"/>
              <a:gd name="connsiteX8" fmla="*/ 965 w 10420"/>
              <a:gd name="connsiteY8" fmla="*/ 3628 h 10000"/>
              <a:gd name="connsiteX9" fmla="*/ 0 w 10420"/>
              <a:gd name="connsiteY9" fmla="*/ 10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20" h="10000">
                <a:moveTo>
                  <a:pt x="0" y="1023"/>
                </a:moveTo>
                <a:lnTo>
                  <a:pt x="7193" y="0"/>
                </a:lnTo>
                <a:lnTo>
                  <a:pt x="10420" y="2744"/>
                </a:lnTo>
                <a:lnTo>
                  <a:pt x="8929" y="3498"/>
                </a:lnTo>
                <a:cubicBezTo>
                  <a:pt x="9134" y="5516"/>
                  <a:pt x="9338" y="7535"/>
                  <a:pt x="9543" y="9553"/>
                </a:cubicBezTo>
                <a:lnTo>
                  <a:pt x="4912" y="10000"/>
                </a:lnTo>
                <a:lnTo>
                  <a:pt x="2895" y="7488"/>
                </a:lnTo>
                <a:cubicBezTo>
                  <a:pt x="2866" y="6496"/>
                  <a:pt x="2836" y="5504"/>
                  <a:pt x="2807" y="4512"/>
                </a:cubicBezTo>
                <a:lnTo>
                  <a:pt x="965" y="3628"/>
                </a:lnTo>
                <a:lnTo>
                  <a:pt x="0" y="1023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0" name="Freeform 210"/>
          <p:cNvSpPr>
            <a:spLocks/>
          </p:cNvSpPr>
          <p:nvPr/>
        </p:nvSpPr>
        <p:spPr bwMode="auto">
          <a:xfrm>
            <a:off x="7888504" y="1838278"/>
            <a:ext cx="493100" cy="174389"/>
          </a:xfrm>
          <a:custGeom>
            <a:avLst/>
            <a:gdLst>
              <a:gd name="T0" fmla="*/ 0 w 248"/>
              <a:gd name="T1" fmla="*/ 44 h 109"/>
              <a:gd name="T2" fmla="*/ 127 w 248"/>
              <a:gd name="T3" fmla="*/ 13 h 109"/>
              <a:gd name="T4" fmla="*/ 141 w 248"/>
              <a:gd name="T5" fmla="*/ 14 h 109"/>
              <a:gd name="T6" fmla="*/ 156 w 248"/>
              <a:gd name="T7" fmla="*/ 0 h 109"/>
              <a:gd name="T8" fmla="*/ 169 w 248"/>
              <a:gd name="T9" fmla="*/ 8 h 109"/>
              <a:gd name="T10" fmla="*/ 154 w 248"/>
              <a:gd name="T11" fmla="*/ 38 h 109"/>
              <a:gd name="T12" fmla="*/ 181 w 248"/>
              <a:gd name="T13" fmla="*/ 36 h 109"/>
              <a:gd name="T14" fmla="*/ 195 w 248"/>
              <a:gd name="T15" fmla="*/ 60 h 109"/>
              <a:gd name="T16" fmla="*/ 213 w 248"/>
              <a:gd name="T17" fmla="*/ 63 h 109"/>
              <a:gd name="T18" fmla="*/ 226 w 248"/>
              <a:gd name="T19" fmla="*/ 59 h 109"/>
              <a:gd name="T20" fmla="*/ 226 w 248"/>
              <a:gd name="T21" fmla="*/ 46 h 109"/>
              <a:gd name="T22" fmla="*/ 204 w 248"/>
              <a:gd name="T23" fmla="*/ 29 h 109"/>
              <a:gd name="T24" fmla="*/ 221 w 248"/>
              <a:gd name="T25" fmla="*/ 28 h 109"/>
              <a:gd name="T26" fmla="*/ 248 w 248"/>
              <a:gd name="T27" fmla="*/ 64 h 109"/>
              <a:gd name="T28" fmla="*/ 222 w 248"/>
              <a:gd name="T29" fmla="*/ 86 h 109"/>
              <a:gd name="T30" fmla="*/ 192 w 248"/>
              <a:gd name="T31" fmla="*/ 75 h 109"/>
              <a:gd name="T32" fmla="*/ 173 w 248"/>
              <a:gd name="T33" fmla="*/ 102 h 109"/>
              <a:gd name="T34" fmla="*/ 135 w 248"/>
              <a:gd name="T35" fmla="*/ 75 h 109"/>
              <a:gd name="T36" fmla="*/ 10 w 248"/>
              <a:gd name="T37" fmla="*/ 109 h 109"/>
              <a:gd name="T38" fmla="*/ 0 w 248"/>
              <a:gd name="T39" fmla="*/ 44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8" h="109">
                <a:moveTo>
                  <a:pt x="0" y="44"/>
                </a:moveTo>
                <a:lnTo>
                  <a:pt x="127" y="13"/>
                </a:lnTo>
                <a:lnTo>
                  <a:pt x="141" y="14"/>
                </a:lnTo>
                <a:lnTo>
                  <a:pt x="156" y="0"/>
                </a:lnTo>
                <a:lnTo>
                  <a:pt x="169" y="8"/>
                </a:lnTo>
                <a:lnTo>
                  <a:pt x="154" y="38"/>
                </a:lnTo>
                <a:lnTo>
                  <a:pt x="181" y="36"/>
                </a:lnTo>
                <a:lnTo>
                  <a:pt x="195" y="60"/>
                </a:lnTo>
                <a:lnTo>
                  <a:pt x="213" y="63"/>
                </a:lnTo>
                <a:lnTo>
                  <a:pt x="226" y="59"/>
                </a:lnTo>
                <a:lnTo>
                  <a:pt x="226" y="46"/>
                </a:lnTo>
                <a:lnTo>
                  <a:pt x="204" y="29"/>
                </a:lnTo>
                <a:lnTo>
                  <a:pt x="221" y="28"/>
                </a:lnTo>
                <a:lnTo>
                  <a:pt x="248" y="64"/>
                </a:lnTo>
                <a:lnTo>
                  <a:pt x="222" y="86"/>
                </a:lnTo>
                <a:lnTo>
                  <a:pt x="192" y="75"/>
                </a:lnTo>
                <a:lnTo>
                  <a:pt x="173" y="102"/>
                </a:lnTo>
                <a:lnTo>
                  <a:pt x="135" y="75"/>
                </a:lnTo>
                <a:lnTo>
                  <a:pt x="10" y="109"/>
                </a:lnTo>
                <a:lnTo>
                  <a:pt x="0" y="44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1" name="Freeform 212"/>
          <p:cNvSpPr>
            <a:spLocks/>
          </p:cNvSpPr>
          <p:nvPr/>
        </p:nvSpPr>
        <p:spPr bwMode="auto">
          <a:xfrm>
            <a:off x="7908388" y="1970125"/>
            <a:ext cx="254503" cy="157736"/>
          </a:xfrm>
          <a:custGeom>
            <a:avLst/>
            <a:gdLst>
              <a:gd name="T0" fmla="*/ 0 w 128"/>
              <a:gd name="T1" fmla="*/ 24 h 95"/>
              <a:gd name="T2" fmla="*/ 99 w 128"/>
              <a:gd name="T3" fmla="*/ 0 h 95"/>
              <a:gd name="T4" fmla="*/ 128 w 128"/>
              <a:gd name="T5" fmla="*/ 43 h 95"/>
              <a:gd name="T6" fmla="*/ 110 w 128"/>
              <a:gd name="T7" fmla="*/ 62 h 95"/>
              <a:gd name="T8" fmla="*/ 80 w 128"/>
              <a:gd name="T9" fmla="*/ 55 h 95"/>
              <a:gd name="T10" fmla="*/ 31 w 128"/>
              <a:gd name="T11" fmla="*/ 95 h 95"/>
              <a:gd name="T12" fmla="*/ 6 w 128"/>
              <a:gd name="T13" fmla="*/ 74 h 95"/>
              <a:gd name="T14" fmla="*/ 0 w 128"/>
              <a:gd name="T15" fmla="*/ 24 h 95"/>
              <a:gd name="connsiteX0" fmla="*/ 0 w 10000"/>
              <a:gd name="connsiteY0" fmla="*/ 2904 h 10378"/>
              <a:gd name="connsiteX1" fmla="*/ 7453 w 10000"/>
              <a:gd name="connsiteY1" fmla="*/ 0 h 10378"/>
              <a:gd name="connsiteX2" fmla="*/ 10000 w 10000"/>
              <a:gd name="connsiteY2" fmla="*/ 4904 h 10378"/>
              <a:gd name="connsiteX3" fmla="*/ 8594 w 10000"/>
              <a:gd name="connsiteY3" fmla="*/ 6904 h 10378"/>
              <a:gd name="connsiteX4" fmla="*/ 6250 w 10000"/>
              <a:gd name="connsiteY4" fmla="*/ 6167 h 10378"/>
              <a:gd name="connsiteX5" fmla="*/ 2422 w 10000"/>
              <a:gd name="connsiteY5" fmla="*/ 10378 h 10378"/>
              <a:gd name="connsiteX6" fmla="*/ 469 w 10000"/>
              <a:gd name="connsiteY6" fmla="*/ 8167 h 10378"/>
              <a:gd name="connsiteX7" fmla="*/ 0 w 10000"/>
              <a:gd name="connsiteY7" fmla="*/ 2904 h 1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378">
                <a:moveTo>
                  <a:pt x="0" y="2904"/>
                </a:moveTo>
                <a:lnTo>
                  <a:pt x="7453" y="0"/>
                </a:lnTo>
                <a:lnTo>
                  <a:pt x="10000" y="4904"/>
                </a:lnTo>
                <a:lnTo>
                  <a:pt x="8594" y="6904"/>
                </a:lnTo>
                <a:lnTo>
                  <a:pt x="6250" y="6167"/>
                </a:lnTo>
                <a:lnTo>
                  <a:pt x="2422" y="10378"/>
                </a:lnTo>
                <a:lnTo>
                  <a:pt x="469" y="8167"/>
                </a:lnTo>
                <a:cubicBezTo>
                  <a:pt x="313" y="6413"/>
                  <a:pt x="156" y="4658"/>
                  <a:pt x="0" y="2904"/>
                </a:cubicBez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2" name="Freeform 214"/>
          <p:cNvSpPr>
            <a:spLocks/>
          </p:cNvSpPr>
          <p:nvPr/>
        </p:nvSpPr>
        <p:spPr bwMode="auto">
          <a:xfrm>
            <a:off x="7946164" y="1500699"/>
            <a:ext cx="274386" cy="388776"/>
          </a:xfrm>
          <a:custGeom>
            <a:avLst/>
            <a:gdLst>
              <a:gd name="T0" fmla="*/ 29 w 138"/>
              <a:gd name="T1" fmla="*/ 0 h 243"/>
              <a:gd name="T2" fmla="*/ 0 w 138"/>
              <a:gd name="T3" fmla="*/ 42 h 243"/>
              <a:gd name="T4" fmla="*/ 32 w 138"/>
              <a:gd name="T5" fmla="*/ 99 h 243"/>
              <a:gd name="T6" fmla="*/ 13 w 138"/>
              <a:gd name="T7" fmla="*/ 114 h 243"/>
              <a:gd name="T8" fmla="*/ 21 w 138"/>
              <a:gd name="T9" fmla="*/ 243 h 243"/>
              <a:gd name="T10" fmla="*/ 98 w 138"/>
              <a:gd name="T11" fmla="*/ 224 h 243"/>
              <a:gd name="T12" fmla="*/ 118 w 138"/>
              <a:gd name="T13" fmla="*/ 224 h 243"/>
              <a:gd name="T14" fmla="*/ 128 w 138"/>
              <a:gd name="T15" fmla="*/ 210 h 243"/>
              <a:gd name="T16" fmla="*/ 128 w 138"/>
              <a:gd name="T17" fmla="*/ 187 h 243"/>
              <a:gd name="T18" fmla="*/ 138 w 138"/>
              <a:gd name="T19" fmla="*/ 171 h 243"/>
              <a:gd name="T20" fmla="*/ 94 w 138"/>
              <a:gd name="T21" fmla="*/ 152 h 243"/>
              <a:gd name="T22" fmla="*/ 40 w 138"/>
              <a:gd name="T23" fmla="*/ 12 h 243"/>
              <a:gd name="T24" fmla="*/ 29 w 138"/>
              <a:gd name="T25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" h="243">
                <a:moveTo>
                  <a:pt x="29" y="0"/>
                </a:moveTo>
                <a:lnTo>
                  <a:pt x="0" y="42"/>
                </a:lnTo>
                <a:lnTo>
                  <a:pt x="32" y="99"/>
                </a:lnTo>
                <a:lnTo>
                  <a:pt x="13" y="114"/>
                </a:lnTo>
                <a:lnTo>
                  <a:pt x="21" y="243"/>
                </a:lnTo>
                <a:lnTo>
                  <a:pt x="98" y="224"/>
                </a:lnTo>
                <a:lnTo>
                  <a:pt x="118" y="224"/>
                </a:lnTo>
                <a:lnTo>
                  <a:pt x="128" y="210"/>
                </a:lnTo>
                <a:lnTo>
                  <a:pt x="128" y="187"/>
                </a:lnTo>
                <a:lnTo>
                  <a:pt x="138" y="171"/>
                </a:lnTo>
                <a:lnTo>
                  <a:pt x="94" y="152"/>
                </a:lnTo>
                <a:lnTo>
                  <a:pt x="40" y="12"/>
                </a:lnTo>
                <a:lnTo>
                  <a:pt x="29" y="0"/>
                </a:lnTo>
                <a:close/>
              </a:path>
            </a:pathLst>
          </a:custGeom>
          <a:solidFill>
            <a:srgbClr val="01BC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3" name="Freeform 216"/>
          <p:cNvSpPr>
            <a:spLocks/>
          </p:cNvSpPr>
          <p:nvPr/>
        </p:nvSpPr>
        <p:spPr bwMode="auto">
          <a:xfrm>
            <a:off x="8100075" y="1959871"/>
            <a:ext cx="128431" cy="83195"/>
          </a:xfrm>
          <a:custGeom>
            <a:avLst/>
            <a:gdLst>
              <a:gd name="T0" fmla="*/ 0 w 61"/>
              <a:gd name="T1" fmla="*/ 9 h 52"/>
              <a:gd name="T2" fmla="*/ 26 w 61"/>
              <a:gd name="T3" fmla="*/ 0 h 52"/>
              <a:gd name="T4" fmla="*/ 61 w 61"/>
              <a:gd name="T5" fmla="*/ 27 h 52"/>
              <a:gd name="T6" fmla="*/ 55 w 61"/>
              <a:gd name="T7" fmla="*/ 34 h 52"/>
              <a:gd name="T8" fmla="*/ 37 w 61"/>
              <a:gd name="T9" fmla="*/ 34 h 52"/>
              <a:gd name="T10" fmla="*/ 28 w 61"/>
              <a:gd name="T11" fmla="*/ 52 h 52"/>
              <a:gd name="T12" fmla="*/ 0 w 61"/>
              <a:gd name="T13" fmla="*/ 9 h 52"/>
              <a:gd name="connsiteX0" fmla="*/ 0 w 10589"/>
              <a:gd name="connsiteY0" fmla="*/ 1501 h 10000"/>
              <a:gd name="connsiteX1" fmla="*/ 4851 w 10589"/>
              <a:gd name="connsiteY1" fmla="*/ 0 h 10000"/>
              <a:gd name="connsiteX2" fmla="*/ 10589 w 10589"/>
              <a:gd name="connsiteY2" fmla="*/ 5192 h 10000"/>
              <a:gd name="connsiteX3" fmla="*/ 9605 w 10589"/>
              <a:gd name="connsiteY3" fmla="*/ 6538 h 10000"/>
              <a:gd name="connsiteX4" fmla="*/ 6655 w 10589"/>
              <a:gd name="connsiteY4" fmla="*/ 6538 h 10000"/>
              <a:gd name="connsiteX5" fmla="*/ 5179 w 10589"/>
              <a:gd name="connsiteY5" fmla="*/ 10000 h 10000"/>
              <a:gd name="connsiteX6" fmla="*/ 0 w 10589"/>
              <a:gd name="connsiteY6" fmla="*/ 15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89" h="10000">
                <a:moveTo>
                  <a:pt x="0" y="1501"/>
                </a:moveTo>
                <a:lnTo>
                  <a:pt x="4851" y="0"/>
                </a:lnTo>
                <a:lnTo>
                  <a:pt x="10589" y="5192"/>
                </a:lnTo>
                <a:lnTo>
                  <a:pt x="9605" y="6538"/>
                </a:lnTo>
                <a:lnTo>
                  <a:pt x="6655" y="6538"/>
                </a:lnTo>
                <a:lnTo>
                  <a:pt x="5179" y="10000"/>
                </a:lnTo>
                <a:lnTo>
                  <a:pt x="0" y="1501"/>
                </a:ln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4" name="Freeform 252"/>
          <p:cNvSpPr>
            <a:spLocks/>
          </p:cNvSpPr>
          <p:nvPr/>
        </p:nvSpPr>
        <p:spPr bwMode="auto">
          <a:xfrm>
            <a:off x="5452828" y="1646291"/>
            <a:ext cx="691931" cy="649559"/>
          </a:xfrm>
          <a:custGeom>
            <a:avLst/>
            <a:gdLst>
              <a:gd name="T0" fmla="*/ 25 w 348"/>
              <a:gd name="T1" fmla="*/ 27 h 406"/>
              <a:gd name="T2" fmla="*/ 52 w 348"/>
              <a:gd name="T3" fmla="*/ 23 h 406"/>
              <a:gd name="T4" fmla="*/ 75 w 348"/>
              <a:gd name="T5" fmla="*/ 23 h 406"/>
              <a:gd name="T6" fmla="*/ 90 w 348"/>
              <a:gd name="T7" fmla="*/ 0 h 406"/>
              <a:gd name="T8" fmla="*/ 101 w 348"/>
              <a:gd name="T9" fmla="*/ 29 h 406"/>
              <a:gd name="T10" fmla="*/ 139 w 348"/>
              <a:gd name="T11" fmla="*/ 29 h 406"/>
              <a:gd name="T12" fmla="*/ 159 w 348"/>
              <a:gd name="T13" fmla="*/ 58 h 406"/>
              <a:gd name="T14" fmla="*/ 197 w 348"/>
              <a:gd name="T15" fmla="*/ 51 h 406"/>
              <a:gd name="T16" fmla="*/ 225 w 348"/>
              <a:gd name="T17" fmla="*/ 67 h 406"/>
              <a:gd name="T18" fmla="*/ 273 w 348"/>
              <a:gd name="T19" fmla="*/ 80 h 406"/>
              <a:gd name="T20" fmla="*/ 282 w 348"/>
              <a:gd name="T21" fmla="*/ 101 h 406"/>
              <a:gd name="T22" fmla="*/ 307 w 348"/>
              <a:gd name="T23" fmla="*/ 102 h 406"/>
              <a:gd name="T24" fmla="*/ 300 w 348"/>
              <a:gd name="T25" fmla="*/ 124 h 406"/>
              <a:gd name="T26" fmla="*/ 308 w 348"/>
              <a:gd name="T27" fmla="*/ 149 h 406"/>
              <a:gd name="T28" fmla="*/ 292 w 348"/>
              <a:gd name="T29" fmla="*/ 178 h 406"/>
              <a:gd name="T30" fmla="*/ 303 w 348"/>
              <a:gd name="T31" fmla="*/ 185 h 406"/>
              <a:gd name="T32" fmla="*/ 331 w 348"/>
              <a:gd name="T33" fmla="*/ 152 h 406"/>
              <a:gd name="T34" fmla="*/ 329 w 348"/>
              <a:gd name="T35" fmla="*/ 140 h 406"/>
              <a:gd name="T36" fmla="*/ 341 w 348"/>
              <a:gd name="T37" fmla="*/ 136 h 406"/>
              <a:gd name="T38" fmla="*/ 348 w 348"/>
              <a:gd name="T39" fmla="*/ 152 h 406"/>
              <a:gd name="T40" fmla="*/ 327 w 348"/>
              <a:gd name="T41" fmla="*/ 175 h 406"/>
              <a:gd name="T42" fmla="*/ 319 w 348"/>
              <a:gd name="T43" fmla="*/ 226 h 406"/>
              <a:gd name="T44" fmla="*/ 319 w 348"/>
              <a:gd name="T45" fmla="*/ 312 h 406"/>
              <a:gd name="T46" fmla="*/ 331 w 348"/>
              <a:gd name="T47" fmla="*/ 328 h 406"/>
              <a:gd name="T48" fmla="*/ 326 w 348"/>
              <a:gd name="T49" fmla="*/ 381 h 406"/>
              <a:gd name="T50" fmla="*/ 160 w 348"/>
              <a:gd name="T51" fmla="*/ 406 h 406"/>
              <a:gd name="T52" fmla="*/ 119 w 348"/>
              <a:gd name="T53" fmla="*/ 381 h 406"/>
              <a:gd name="T54" fmla="*/ 128 w 348"/>
              <a:gd name="T55" fmla="*/ 350 h 406"/>
              <a:gd name="T56" fmla="*/ 108 w 348"/>
              <a:gd name="T57" fmla="*/ 316 h 406"/>
              <a:gd name="T58" fmla="*/ 90 w 348"/>
              <a:gd name="T59" fmla="*/ 271 h 406"/>
              <a:gd name="T60" fmla="*/ 43 w 348"/>
              <a:gd name="T61" fmla="*/ 228 h 406"/>
              <a:gd name="T62" fmla="*/ 15 w 348"/>
              <a:gd name="T63" fmla="*/ 228 h 406"/>
              <a:gd name="T64" fmla="*/ 15 w 348"/>
              <a:gd name="T65" fmla="*/ 167 h 406"/>
              <a:gd name="T66" fmla="*/ 0 w 348"/>
              <a:gd name="T67" fmla="*/ 145 h 406"/>
              <a:gd name="T68" fmla="*/ 33 w 348"/>
              <a:gd name="T69" fmla="*/ 110 h 406"/>
              <a:gd name="T70" fmla="*/ 25 w 348"/>
              <a:gd name="T71" fmla="*/ 27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48" h="406">
                <a:moveTo>
                  <a:pt x="25" y="27"/>
                </a:moveTo>
                <a:lnTo>
                  <a:pt x="52" y="23"/>
                </a:lnTo>
                <a:lnTo>
                  <a:pt x="75" y="23"/>
                </a:lnTo>
                <a:lnTo>
                  <a:pt x="90" y="0"/>
                </a:lnTo>
                <a:lnTo>
                  <a:pt x="101" y="29"/>
                </a:lnTo>
                <a:lnTo>
                  <a:pt x="139" y="29"/>
                </a:lnTo>
                <a:lnTo>
                  <a:pt x="159" y="58"/>
                </a:lnTo>
                <a:lnTo>
                  <a:pt x="197" y="51"/>
                </a:lnTo>
                <a:lnTo>
                  <a:pt x="225" y="67"/>
                </a:lnTo>
                <a:lnTo>
                  <a:pt x="273" y="80"/>
                </a:lnTo>
                <a:lnTo>
                  <a:pt x="282" y="101"/>
                </a:lnTo>
                <a:lnTo>
                  <a:pt x="307" y="102"/>
                </a:lnTo>
                <a:lnTo>
                  <a:pt x="300" y="124"/>
                </a:lnTo>
                <a:lnTo>
                  <a:pt x="308" y="149"/>
                </a:lnTo>
                <a:lnTo>
                  <a:pt x="292" y="178"/>
                </a:lnTo>
                <a:lnTo>
                  <a:pt x="303" y="185"/>
                </a:lnTo>
                <a:lnTo>
                  <a:pt x="331" y="152"/>
                </a:lnTo>
                <a:lnTo>
                  <a:pt x="329" y="140"/>
                </a:lnTo>
                <a:lnTo>
                  <a:pt x="341" y="136"/>
                </a:lnTo>
                <a:lnTo>
                  <a:pt x="348" y="152"/>
                </a:lnTo>
                <a:lnTo>
                  <a:pt x="327" y="175"/>
                </a:lnTo>
                <a:lnTo>
                  <a:pt x="319" y="226"/>
                </a:lnTo>
                <a:lnTo>
                  <a:pt x="319" y="312"/>
                </a:lnTo>
                <a:lnTo>
                  <a:pt x="331" y="328"/>
                </a:lnTo>
                <a:lnTo>
                  <a:pt x="326" y="381"/>
                </a:lnTo>
                <a:lnTo>
                  <a:pt x="160" y="406"/>
                </a:lnTo>
                <a:lnTo>
                  <a:pt x="119" y="381"/>
                </a:lnTo>
                <a:lnTo>
                  <a:pt x="128" y="350"/>
                </a:lnTo>
                <a:lnTo>
                  <a:pt x="108" y="316"/>
                </a:lnTo>
                <a:lnTo>
                  <a:pt x="90" y="271"/>
                </a:lnTo>
                <a:lnTo>
                  <a:pt x="43" y="228"/>
                </a:lnTo>
                <a:lnTo>
                  <a:pt x="15" y="228"/>
                </a:lnTo>
                <a:lnTo>
                  <a:pt x="15" y="167"/>
                </a:lnTo>
                <a:lnTo>
                  <a:pt x="0" y="145"/>
                </a:lnTo>
                <a:lnTo>
                  <a:pt x="33" y="110"/>
                </a:lnTo>
                <a:lnTo>
                  <a:pt x="25" y="27"/>
                </a:lnTo>
                <a:close/>
              </a:path>
            </a:pathLst>
          </a:custGeom>
          <a:solidFill>
            <a:srgbClr val="B3EB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5" name="Freeform 254"/>
          <p:cNvSpPr>
            <a:spLocks/>
          </p:cNvSpPr>
          <p:nvPr/>
        </p:nvSpPr>
        <p:spPr bwMode="auto">
          <a:xfrm>
            <a:off x="6146748" y="2289449"/>
            <a:ext cx="445381" cy="595163"/>
          </a:xfrm>
          <a:custGeom>
            <a:avLst/>
            <a:gdLst>
              <a:gd name="T0" fmla="*/ 0 w 224"/>
              <a:gd name="T1" fmla="*/ 26 h 372"/>
              <a:gd name="T2" fmla="*/ 27 w 224"/>
              <a:gd name="T3" fmla="*/ 40 h 372"/>
              <a:gd name="T4" fmla="*/ 52 w 224"/>
              <a:gd name="T5" fmla="*/ 38 h 372"/>
              <a:gd name="T6" fmla="*/ 61 w 224"/>
              <a:gd name="T7" fmla="*/ 30 h 372"/>
              <a:gd name="T8" fmla="*/ 67 w 224"/>
              <a:gd name="T9" fmla="*/ 7 h 372"/>
              <a:gd name="T10" fmla="*/ 175 w 224"/>
              <a:gd name="T11" fmla="*/ 0 h 372"/>
              <a:gd name="T12" fmla="*/ 224 w 224"/>
              <a:gd name="T13" fmla="*/ 264 h 372"/>
              <a:gd name="T14" fmla="*/ 221 w 224"/>
              <a:gd name="T15" fmla="*/ 260 h 372"/>
              <a:gd name="T16" fmla="*/ 183 w 224"/>
              <a:gd name="T17" fmla="*/ 275 h 372"/>
              <a:gd name="T18" fmla="*/ 157 w 224"/>
              <a:gd name="T19" fmla="*/ 346 h 372"/>
              <a:gd name="T20" fmla="*/ 119 w 224"/>
              <a:gd name="T21" fmla="*/ 336 h 372"/>
              <a:gd name="T22" fmla="*/ 74 w 224"/>
              <a:gd name="T23" fmla="*/ 363 h 372"/>
              <a:gd name="T24" fmla="*/ 15 w 224"/>
              <a:gd name="T25" fmla="*/ 372 h 372"/>
              <a:gd name="T26" fmla="*/ 42 w 224"/>
              <a:gd name="T27" fmla="*/ 304 h 372"/>
              <a:gd name="T28" fmla="*/ 31 w 224"/>
              <a:gd name="T29" fmla="*/ 265 h 372"/>
              <a:gd name="T30" fmla="*/ 0 w 224"/>
              <a:gd name="T31" fmla="*/ 26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372">
                <a:moveTo>
                  <a:pt x="0" y="26"/>
                </a:moveTo>
                <a:lnTo>
                  <a:pt x="27" y="40"/>
                </a:lnTo>
                <a:lnTo>
                  <a:pt x="52" y="38"/>
                </a:lnTo>
                <a:lnTo>
                  <a:pt x="61" y="30"/>
                </a:lnTo>
                <a:lnTo>
                  <a:pt x="67" y="7"/>
                </a:lnTo>
                <a:lnTo>
                  <a:pt x="175" y="0"/>
                </a:lnTo>
                <a:lnTo>
                  <a:pt x="224" y="264"/>
                </a:lnTo>
                <a:lnTo>
                  <a:pt x="221" y="260"/>
                </a:lnTo>
                <a:lnTo>
                  <a:pt x="183" y="275"/>
                </a:lnTo>
                <a:lnTo>
                  <a:pt x="157" y="346"/>
                </a:lnTo>
                <a:lnTo>
                  <a:pt x="119" y="336"/>
                </a:lnTo>
                <a:lnTo>
                  <a:pt x="74" y="363"/>
                </a:lnTo>
                <a:lnTo>
                  <a:pt x="15" y="372"/>
                </a:lnTo>
                <a:lnTo>
                  <a:pt x="42" y="304"/>
                </a:lnTo>
                <a:lnTo>
                  <a:pt x="31" y="265"/>
                </a:lnTo>
                <a:lnTo>
                  <a:pt x="0" y="26"/>
                </a:lnTo>
                <a:close/>
              </a:path>
            </a:pathLst>
          </a:custGeom>
          <a:solidFill>
            <a:srgbClr val="01BC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6" name="Freeform 266"/>
          <p:cNvSpPr>
            <a:spLocks/>
          </p:cNvSpPr>
          <p:nvPr/>
        </p:nvSpPr>
        <p:spPr bwMode="auto">
          <a:xfrm>
            <a:off x="7031543" y="2067063"/>
            <a:ext cx="789358" cy="419174"/>
          </a:xfrm>
          <a:custGeom>
            <a:avLst/>
            <a:gdLst>
              <a:gd name="T0" fmla="*/ 37 w 397"/>
              <a:gd name="T1" fmla="*/ 38 h 262"/>
              <a:gd name="T2" fmla="*/ 0 w 397"/>
              <a:gd name="T3" fmla="*/ 74 h 262"/>
              <a:gd name="T4" fmla="*/ 20 w 397"/>
              <a:gd name="T5" fmla="*/ 199 h 262"/>
              <a:gd name="T6" fmla="*/ 37 w 397"/>
              <a:gd name="T7" fmla="*/ 262 h 262"/>
              <a:gd name="T8" fmla="*/ 105 w 397"/>
              <a:gd name="T9" fmla="*/ 257 h 262"/>
              <a:gd name="T10" fmla="*/ 355 w 397"/>
              <a:gd name="T11" fmla="*/ 209 h 262"/>
              <a:gd name="T12" fmla="*/ 372 w 397"/>
              <a:gd name="T13" fmla="*/ 200 h 262"/>
              <a:gd name="T14" fmla="*/ 397 w 397"/>
              <a:gd name="T15" fmla="*/ 141 h 262"/>
              <a:gd name="T16" fmla="*/ 360 w 397"/>
              <a:gd name="T17" fmla="*/ 111 h 262"/>
              <a:gd name="T18" fmla="*/ 379 w 397"/>
              <a:gd name="T19" fmla="*/ 35 h 262"/>
              <a:gd name="T20" fmla="*/ 352 w 397"/>
              <a:gd name="T21" fmla="*/ 26 h 262"/>
              <a:gd name="T22" fmla="*/ 352 w 397"/>
              <a:gd name="T23" fmla="*/ 7 h 262"/>
              <a:gd name="T24" fmla="*/ 339 w 397"/>
              <a:gd name="T25" fmla="*/ 0 h 262"/>
              <a:gd name="T26" fmla="*/ 49 w 397"/>
              <a:gd name="T27" fmla="*/ 55 h 262"/>
              <a:gd name="T28" fmla="*/ 37 w 397"/>
              <a:gd name="T29" fmla="*/ 38 h 262"/>
              <a:gd name="connsiteX0" fmla="*/ 932 w 10000"/>
              <a:gd name="connsiteY0" fmla="*/ 1450 h 10000"/>
              <a:gd name="connsiteX1" fmla="*/ 0 w 10000"/>
              <a:gd name="connsiteY1" fmla="*/ 2824 h 10000"/>
              <a:gd name="connsiteX2" fmla="*/ 504 w 10000"/>
              <a:gd name="connsiteY2" fmla="*/ 7595 h 10000"/>
              <a:gd name="connsiteX3" fmla="*/ 932 w 10000"/>
              <a:gd name="connsiteY3" fmla="*/ 10000 h 10000"/>
              <a:gd name="connsiteX4" fmla="*/ 2645 w 10000"/>
              <a:gd name="connsiteY4" fmla="*/ 9809 h 10000"/>
              <a:gd name="connsiteX5" fmla="*/ 8942 w 10000"/>
              <a:gd name="connsiteY5" fmla="*/ 7977 h 10000"/>
              <a:gd name="connsiteX6" fmla="*/ 9370 w 10000"/>
              <a:gd name="connsiteY6" fmla="*/ 7634 h 10000"/>
              <a:gd name="connsiteX7" fmla="*/ 10000 w 10000"/>
              <a:gd name="connsiteY7" fmla="*/ 5382 h 10000"/>
              <a:gd name="connsiteX8" fmla="*/ 9068 w 10000"/>
              <a:gd name="connsiteY8" fmla="*/ 4237 h 10000"/>
              <a:gd name="connsiteX9" fmla="*/ 9547 w 10000"/>
              <a:gd name="connsiteY9" fmla="*/ 1336 h 10000"/>
              <a:gd name="connsiteX10" fmla="*/ 8866 w 10000"/>
              <a:gd name="connsiteY10" fmla="*/ 992 h 10000"/>
              <a:gd name="connsiteX11" fmla="*/ 8866 w 10000"/>
              <a:gd name="connsiteY11" fmla="*/ 267 h 10000"/>
              <a:gd name="connsiteX12" fmla="*/ 8539 w 10000"/>
              <a:gd name="connsiteY12" fmla="*/ 0 h 10000"/>
              <a:gd name="connsiteX13" fmla="*/ 1301 w 10000"/>
              <a:gd name="connsiteY13" fmla="*/ 1950 h 10000"/>
              <a:gd name="connsiteX14" fmla="*/ 1234 w 10000"/>
              <a:gd name="connsiteY14" fmla="*/ 2099 h 10000"/>
              <a:gd name="connsiteX15" fmla="*/ 932 w 10000"/>
              <a:gd name="connsiteY15" fmla="*/ 145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000" h="10000">
                <a:moveTo>
                  <a:pt x="932" y="1450"/>
                </a:moveTo>
                <a:lnTo>
                  <a:pt x="0" y="2824"/>
                </a:lnTo>
                <a:lnTo>
                  <a:pt x="504" y="7595"/>
                </a:lnTo>
                <a:cubicBezTo>
                  <a:pt x="647" y="8397"/>
                  <a:pt x="789" y="9198"/>
                  <a:pt x="932" y="10000"/>
                </a:cubicBezTo>
                <a:lnTo>
                  <a:pt x="2645" y="9809"/>
                </a:lnTo>
                <a:lnTo>
                  <a:pt x="8942" y="7977"/>
                </a:lnTo>
                <a:lnTo>
                  <a:pt x="9370" y="7634"/>
                </a:lnTo>
                <a:lnTo>
                  <a:pt x="10000" y="5382"/>
                </a:lnTo>
                <a:lnTo>
                  <a:pt x="9068" y="4237"/>
                </a:lnTo>
                <a:cubicBezTo>
                  <a:pt x="9228" y="3270"/>
                  <a:pt x="9387" y="2303"/>
                  <a:pt x="9547" y="1336"/>
                </a:cubicBezTo>
                <a:lnTo>
                  <a:pt x="8866" y="992"/>
                </a:lnTo>
                <a:lnTo>
                  <a:pt x="8866" y="267"/>
                </a:lnTo>
                <a:lnTo>
                  <a:pt x="8539" y="0"/>
                </a:lnTo>
                <a:cubicBezTo>
                  <a:pt x="6136" y="696"/>
                  <a:pt x="3704" y="1254"/>
                  <a:pt x="1301" y="1950"/>
                </a:cubicBezTo>
                <a:cubicBezTo>
                  <a:pt x="1279" y="2000"/>
                  <a:pt x="1256" y="2049"/>
                  <a:pt x="1234" y="2099"/>
                </a:cubicBezTo>
                <a:cubicBezTo>
                  <a:pt x="1133" y="1883"/>
                  <a:pt x="1033" y="1666"/>
                  <a:pt x="932" y="145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7089205" y="1599893"/>
            <a:ext cx="1111463" cy="603163"/>
            <a:chOff x="7239221" y="2382503"/>
            <a:chExt cx="1111463" cy="749593"/>
          </a:xfrm>
          <a:solidFill>
            <a:srgbClr val="E2E2EE"/>
          </a:solidFill>
          <a:effectLst/>
        </p:grpSpPr>
        <p:sp>
          <p:nvSpPr>
            <p:cNvPr id="128" name="Freeform 268"/>
            <p:cNvSpPr>
              <a:spLocks/>
            </p:cNvSpPr>
            <p:nvPr/>
          </p:nvSpPr>
          <p:spPr bwMode="auto">
            <a:xfrm>
              <a:off x="7239221" y="2382503"/>
              <a:ext cx="882808" cy="711814"/>
            </a:xfrm>
            <a:custGeom>
              <a:avLst/>
              <a:gdLst>
                <a:gd name="T0" fmla="*/ 36 w 444"/>
                <a:gd name="T1" fmla="*/ 234 h 358"/>
                <a:gd name="T2" fmla="*/ 79 w 444"/>
                <a:gd name="T3" fmla="*/ 214 h 358"/>
                <a:gd name="T4" fmla="*/ 136 w 444"/>
                <a:gd name="T5" fmla="*/ 211 h 358"/>
                <a:gd name="T6" fmla="*/ 150 w 444"/>
                <a:gd name="T7" fmla="*/ 192 h 358"/>
                <a:gd name="T8" fmla="*/ 170 w 444"/>
                <a:gd name="T9" fmla="*/ 190 h 358"/>
                <a:gd name="T10" fmla="*/ 181 w 444"/>
                <a:gd name="T11" fmla="*/ 170 h 358"/>
                <a:gd name="T12" fmla="*/ 200 w 444"/>
                <a:gd name="T13" fmla="*/ 163 h 358"/>
                <a:gd name="T14" fmla="*/ 193 w 444"/>
                <a:gd name="T15" fmla="*/ 125 h 358"/>
                <a:gd name="T16" fmla="*/ 181 w 444"/>
                <a:gd name="T17" fmla="*/ 115 h 358"/>
                <a:gd name="T18" fmla="*/ 205 w 444"/>
                <a:gd name="T19" fmla="*/ 86 h 358"/>
                <a:gd name="T20" fmla="*/ 220 w 444"/>
                <a:gd name="T21" fmla="*/ 86 h 358"/>
                <a:gd name="T22" fmla="*/ 274 w 444"/>
                <a:gd name="T23" fmla="*/ 24 h 358"/>
                <a:gd name="T24" fmla="*/ 354 w 444"/>
                <a:gd name="T25" fmla="*/ 0 h 358"/>
                <a:gd name="T26" fmla="*/ 362 w 444"/>
                <a:gd name="T27" fmla="*/ 60 h 358"/>
                <a:gd name="T28" fmla="*/ 366 w 444"/>
                <a:gd name="T29" fmla="*/ 58 h 358"/>
                <a:gd name="T30" fmla="*/ 385 w 444"/>
                <a:gd name="T31" fmla="*/ 79 h 358"/>
                <a:gd name="T32" fmla="*/ 385 w 444"/>
                <a:gd name="T33" fmla="*/ 141 h 358"/>
                <a:gd name="T34" fmla="*/ 407 w 444"/>
                <a:gd name="T35" fmla="*/ 191 h 358"/>
                <a:gd name="T36" fmla="*/ 416 w 444"/>
                <a:gd name="T37" fmla="*/ 256 h 358"/>
                <a:gd name="T38" fmla="*/ 417 w 444"/>
                <a:gd name="T39" fmla="*/ 312 h 358"/>
                <a:gd name="T40" fmla="*/ 444 w 444"/>
                <a:gd name="T41" fmla="*/ 331 h 358"/>
                <a:gd name="T42" fmla="*/ 423 w 444"/>
                <a:gd name="T43" fmla="*/ 358 h 358"/>
                <a:gd name="T44" fmla="*/ 372 w 444"/>
                <a:gd name="T45" fmla="*/ 325 h 358"/>
                <a:gd name="T46" fmla="*/ 345 w 444"/>
                <a:gd name="T47" fmla="*/ 328 h 358"/>
                <a:gd name="T48" fmla="*/ 320 w 444"/>
                <a:gd name="T49" fmla="*/ 320 h 358"/>
                <a:gd name="T50" fmla="*/ 322 w 444"/>
                <a:gd name="T51" fmla="*/ 301 h 358"/>
                <a:gd name="T52" fmla="*/ 305 w 444"/>
                <a:gd name="T53" fmla="*/ 294 h 358"/>
                <a:gd name="T54" fmla="*/ 12 w 444"/>
                <a:gd name="T55" fmla="*/ 344 h 358"/>
                <a:gd name="T56" fmla="*/ 0 w 444"/>
                <a:gd name="T57" fmla="*/ 328 h 358"/>
                <a:gd name="T58" fmla="*/ 45 w 444"/>
                <a:gd name="T59" fmla="*/ 266 h 358"/>
                <a:gd name="T60" fmla="*/ 36 w 444"/>
                <a:gd name="T61" fmla="*/ 234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4" h="358">
                  <a:moveTo>
                    <a:pt x="36" y="234"/>
                  </a:moveTo>
                  <a:lnTo>
                    <a:pt x="79" y="214"/>
                  </a:lnTo>
                  <a:lnTo>
                    <a:pt x="136" y="211"/>
                  </a:lnTo>
                  <a:lnTo>
                    <a:pt x="150" y="192"/>
                  </a:lnTo>
                  <a:lnTo>
                    <a:pt x="170" y="190"/>
                  </a:lnTo>
                  <a:lnTo>
                    <a:pt x="181" y="170"/>
                  </a:lnTo>
                  <a:lnTo>
                    <a:pt x="200" y="163"/>
                  </a:lnTo>
                  <a:lnTo>
                    <a:pt x="193" y="125"/>
                  </a:lnTo>
                  <a:lnTo>
                    <a:pt x="181" y="115"/>
                  </a:lnTo>
                  <a:lnTo>
                    <a:pt x="205" y="86"/>
                  </a:lnTo>
                  <a:lnTo>
                    <a:pt x="220" y="86"/>
                  </a:lnTo>
                  <a:lnTo>
                    <a:pt x="274" y="24"/>
                  </a:lnTo>
                  <a:lnTo>
                    <a:pt x="354" y="0"/>
                  </a:lnTo>
                  <a:lnTo>
                    <a:pt x="362" y="60"/>
                  </a:lnTo>
                  <a:lnTo>
                    <a:pt x="366" y="58"/>
                  </a:lnTo>
                  <a:lnTo>
                    <a:pt x="385" y="79"/>
                  </a:lnTo>
                  <a:lnTo>
                    <a:pt x="385" y="141"/>
                  </a:lnTo>
                  <a:lnTo>
                    <a:pt x="407" y="191"/>
                  </a:lnTo>
                  <a:lnTo>
                    <a:pt x="416" y="256"/>
                  </a:lnTo>
                  <a:lnTo>
                    <a:pt x="417" y="312"/>
                  </a:lnTo>
                  <a:lnTo>
                    <a:pt x="444" y="331"/>
                  </a:lnTo>
                  <a:lnTo>
                    <a:pt x="423" y="358"/>
                  </a:lnTo>
                  <a:lnTo>
                    <a:pt x="372" y="325"/>
                  </a:lnTo>
                  <a:lnTo>
                    <a:pt x="345" y="328"/>
                  </a:lnTo>
                  <a:lnTo>
                    <a:pt x="320" y="320"/>
                  </a:lnTo>
                  <a:lnTo>
                    <a:pt x="322" y="301"/>
                  </a:lnTo>
                  <a:lnTo>
                    <a:pt x="305" y="294"/>
                  </a:lnTo>
                  <a:lnTo>
                    <a:pt x="12" y="344"/>
                  </a:lnTo>
                  <a:lnTo>
                    <a:pt x="0" y="328"/>
                  </a:lnTo>
                  <a:lnTo>
                    <a:pt x="45" y="266"/>
                  </a:lnTo>
                  <a:lnTo>
                    <a:pt x="36" y="234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9" name="Freeform 270"/>
            <p:cNvSpPr>
              <a:spLocks/>
            </p:cNvSpPr>
            <p:nvPr/>
          </p:nvSpPr>
          <p:spPr bwMode="auto">
            <a:xfrm>
              <a:off x="8096181" y="2982972"/>
              <a:ext cx="254503" cy="149124"/>
            </a:xfrm>
            <a:custGeom>
              <a:avLst/>
              <a:gdLst>
                <a:gd name="T0" fmla="*/ 0 w 128"/>
                <a:gd name="T1" fmla="*/ 55 h 75"/>
                <a:gd name="T2" fmla="*/ 53 w 128"/>
                <a:gd name="T3" fmla="*/ 31 h 75"/>
                <a:gd name="T4" fmla="*/ 104 w 128"/>
                <a:gd name="T5" fmla="*/ 0 h 75"/>
                <a:gd name="T6" fmla="*/ 114 w 128"/>
                <a:gd name="T7" fmla="*/ 1 h 75"/>
                <a:gd name="T8" fmla="*/ 128 w 128"/>
                <a:gd name="T9" fmla="*/ 2 h 75"/>
                <a:gd name="T10" fmla="*/ 79 w 128"/>
                <a:gd name="T11" fmla="*/ 43 h 75"/>
                <a:gd name="T12" fmla="*/ 14 w 128"/>
                <a:gd name="T13" fmla="*/ 75 h 75"/>
                <a:gd name="T14" fmla="*/ 0 w 128"/>
                <a:gd name="T15" fmla="*/ 5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75">
                  <a:moveTo>
                    <a:pt x="0" y="55"/>
                  </a:moveTo>
                  <a:lnTo>
                    <a:pt x="53" y="31"/>
                  </a:lnTo>
                  <a:lnTo>
                    <a:pt x="104" y="0"/>
                  </a:lnTo>
                  <a:lnTo>
                    <a:pt x="114" y="1"/>
                  </a:lnTo>
                  <a:lnTo>
                    <a:pt x="128" y="2"/>
                  </a:lnTo>
                  <a:lnTo>
                    <a:pt x="79" y="43"/>
                  </a:lnTo>
                  <a:lnTo>
                    <a:pt x="14" y="75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30" name="Freeform 272"/>
          <p:cNvSpPr>
            <a:spLocks/>
          </p:cNvSpPr>
          <p:nvPr/>
        </p:nvSpPr>
        <p:spPr bwMode="auto">
          <a:xfrm>
            <a:off x="8001838" y="1132722"/>
            <a:ext cx="522925" cy="641561"/>
          </a:xfrm>
          <a:custGeom>
            <a:avLst/>
            <a:gdLst>
              <a:gd name="T0" fmla="*/ 62 w 263"/>
              <a:gd name="T1" fmla="*/ 13 h 401"/>
              <a:gd name="T2" fmla="*/ 23 w 263"/>
              <a:gd name="T3" fmla="*/ 86 h 401"/>
              <a:gd name="T4" fmla="*/ 41 w 263"/>
              <a:gd name="T5" fmla="*/ 114 h 401"/>
              <a:gd name="T6" fmla="*/ 23 w 263"/>
              <a:gd name="T7" fmla="*/ 149 h 401"/>
              <a:gd name="T8" fmla="*/ 35 w 263"/>
              <a:gd name="T9" fmla="*/ 159 h 401"/>
              <a:gd name="T10" fmla="*/ 27 w 263"/>
              <a:gd name="T11" fmla="*/ 183 h 401"/>
              <a:gd name="T12" fmla="*/ 27 w 263"/>
              <a:gd name="T13" fmla="*/ 220 h 401"/>
              <a:gd name="T14" fmla="*/ 0 w 263"/>
              <a:gd name="T15" fmla="*/ 232 h 401"/>
              <a:gd name="T16" fmla="*/ 11 w 263"/>
              <a:gd name="T17" fmla="*/ 244 h 401"/>
              <a:gd name="T18" fmla="*/ 65 w 263"/>
              <a:gd name="T19" fmla="*/ 384 h 401"/>
              <a:gd name="T20" fmla="*/ 109 w 263"/>
              <a:gd name="T21" fmla="*/ 401 h 401"/>
              <a:gd name="T22" fmla="*/ 107 w 263"/>
              <a:gd name="T23" fmla="*/ 373 h 401"/>
              <a:gd name="T24" fmla="*/ 128 w 263"/>
              <a:gd name="T25" fmla="*/ 350 h 401"/>
              <a:gd name="T26" fmla="*/ 120 w 263"/>
              <a:gd name="T27" fmla="*/ 326 h 401"/>
              <a:gd name="T28" fmla="*/ 174 w 263"/>
              <a:gd name="T29" fmla="*/ 298 h 401"/>
              <a:gd name="T30" fmla="*/ 176 w 263"/>
              <a:gd name="T31" fmla="*/ 259 h 401"/>
              <a:gd name="T32" fmla="*/ 208 w 263"/>
              <a:gd name="T33" fmla="*/ 255 h 401"/>
              <a:gd name="T34" fmla="*/ 232 w 263"/>
              <a:gd name="T35" fmla="*/ 227 h 401"/>
              <a:gd name="T36" fmla="*/ 263 w 263"/>
              <a:gd name="T37" fmla="*/ 207 h 401"/>
              <a:gd name="T38" fmla="*/ 263 w 263"/>
              <a:gd name="T39" fmla="*/ 183 h 401"/>
              <a:gd name="T40" fmla="*/ 222 w 263"/>
              <a:gd name="T41" fmla="*/ 174 h 401"/>
              <a:gd name="T42" fmla="*/ 213 w 263"/>
              <a:gd name="T43" fmla="*/ 147 h 401"/>
              <a:gd name="T44" fmla="*/ 172 w 263"/>
              <a:gd name="T45" fmla="*/ 143 h 401"/>
              <a:gd name="T46" fmla="*/ 139 w 263"/>
              <a:gd name="T47" fmla="*/ 24 h 401"/>
              <a:gd name="T48" fmla="*/ 125 w 263"/>
              <a:gd name="T49" fmla="*/ 0 h 401"/>
              <a:gd name="T50" fmla="*/ 82 w 263"/>
              <a:gd name="T51" fmla="*/ 10 h 401"/>
              <a:gd name="T52" fmla="*/ 76 w 263"/>
              <a:gd name="T53" fmla="*/ 21 h 401"/>
              <a:gd name="T54" fmla="*/ 62 w 263"/>
              <a:gd name="T55" fmla="*/ 13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3" h="401">
                <a:moveTo>
                  <a:pt x="62" y="13"/>
                </a:moveTo>
                <a:lnTo>
                  <a:pt x="23" y="86"/>
                </a:lnTo>
                <a:lnTo>
                  <a:pt x="41" y="114"/>
                </a:lnTo>
                <a:lnTo>
                  <a:pt x="23" y="149"/>
                </a:lnTo>
                <a:lnTo>
                  <a:pt x="35" y="159"/>
                </a:lnTo>
                <a:lnTo>
                  <a:pt x="27" y="183"/>
                </a:lnTo>
                <a:lnTo>
                  <a:pt x="27" y="220"/>
                </a:lnTo>
                <a:lnTo>
                  <a:pt x="0" y="232"/>
                </a:lnTo>
                <a:lnTo>
                  <a:pt x="11" y="244"/>
                </a:lnTo>
                <a:lnTo>
                  <a:pt x="65" y="384"/>
                </a:lnTo>
                <a:lnTo>
                  <a:pt x="109" y="401"/>
                </a:lnTo>
                <a:lnTo>
                  <a:pt x="107" y="373"/>
                </a:lnTo>
                <a:lnTo>
                  <a:pt x="128" y="350"/>
                </a:lnTo>
                <a:lnTo>
                  <a:pt x="120" y="326"/>
                </a:lnTo>
                <a:lnTo>
                  <a:pt x="174" y="298"/>
                </a:lnTo>
                <a:lnTo>
                  <a:pt x="176" y="259"/>
                </a:lnTo>
                <a:lnTo>
                  <a:pt x="208" y="255"/>
                </a:lnTo>
                <a:lnTo>
                  <a:pt x="232" y="227"/>
                </a:lnTo>
                <a:lnTo>
                  <a:pt x="263" y="207"/>
                </a:lnTo>
                <a:lnTo>
                  <a:pt x="263" y="183"/>
                </a:lnTo>
                <a:lnTo>
                  <a:pt x="222" y="174"/>
                </a:lnTo>
                <a:lnTo>
                  <a:pt x="213" y="147"/>
                </a:lnTo>
                <a:lnTo>
                  <a:pt x="172" y="143"/>
                </a:lnTo>
                <a:lnTo>
                  <a:pt x="139" y="24"/>
                </a:lnTo>
                <a:lnTo>
                  <a:pt x="125" y="0"/>
                </a:lnTo>
                <a:lnTo>
                  <a:pt x="82" y="10"/>
                </a:lnTo>
                <a:lnTo>
                  <a:pt x="76" y="21"/>
                </a:lnTo>
                <a:lnTo>
                  <a:pt x="62" y="13"/>
                </a:lnTo>
                <a:close/>
              </a:path>
            </a:pathLst>
          </a:custGeom>
          <a:solidFill>
            <a:srgbClr val="00729A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152400" y="1155265"/>
            <a:ext cx="1369944" cy="735953"/>
            <a:chOff x="453129" y="1477824"/>
            <a:chExt cx="1369944" cy="914621"/>
          </a:xfrm>
          <a:solidFill>
            <a:srgbClr val="01BCFF"/>
          </a:solidFill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grpSpPr>
        <p:sp>
          <p:nvSpPr>
            <p:cNvPr id="132" name="Freeform 275"/>
            <p:cNvSpPr>
              <a:spLocks/>
            </p:cNvSpPr>
            <p:nvPr/>
          </p:nvSpPr>
          <p:spPr bwMode="auto">
            <a:xfrm>
              <a:off x="1604359" y="2211509"/>
              <a:ext cx="47719" cy="65615"/>
            </a:xfrm>
            <a:custGeom>
              <a:avLst/>
              <a:gdLst>
                <a:gd name="T0" fmla="*/ 7 w 24"/>
                <a:gd name="T1" fmla="*/ 0 h 33"/>
                <a:gd name="T2" fmla="*/ 15 w 24"/>
                <a:gd name="T3" fmla="*/ 5 h 33"/>
                <a:gd name="T4" fmla="*/ 22 w 24"/>
                <a:gd name="T5" fmla="*/ 19 h 33"/>
                <a:gd name="T6" fmla="*/ 24 w 24"/>
                <a:gd name="T7" fmla="*/ 33 h 33"/>
                <a:gd name="T8" fmla="*/ 11 w 24"/>
                <a:gd name="T9" fmla="*/ 24 h 33"/>
                <a:gd name="T10" fmla="*/ 3 w 24"/>
                <a:gd name="T11" fmla="*/ 13 h 33"/>
                <a:gd name="T12" fmla="*/ 0 w 24"/>
                <a:gd name="T13" fmla="*/ 2 h 33"/>
                <a:gd name="T14" fmla="*/ 7 w 24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3">
                  <a:moveTo>
                    <a:pt x="7" y="0"/>
                  </a:moveTo>
                  <a:lnTo>
                    <a:pt x="15" y="5"/>
                  </a:lnTo>
                  <a:lnTo>
                    <a:pt x="22" y="19"/>
                  </a:lnTo>
                  <a:lnTo>
                    <a:pt x="24" y="33"/>
                  </a:lnTo>
                  <a:lnTo>
                    <a:pt x="11" y="24"/>
                  </a:lnTo>
                  <a:lnTo>
                    <a:pt x="3" y="13"/>
                  </a:lnTo>
                  <a:lnTo>
                    <a:pt x="0" y="2"/>
                  </a:lnTo>
                  <a:lnTo>
                    <a:pt x="7" y="0"/>
                  </a:lnTo>
                </a:path>
              </a:pathLst>
            </a:custGeom>
            <a:grpFill/>
            <a:ln w="12700" cap="flat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3" name="Freeform 276"/>
            <p:cNvSpPr>
              <a:spLocks/>
            </p:cNvSpPr>
            <p:nvPr/>
          </p:nvSpPr>
          <p:spPr bwMode="auto">
            <a:xfrm>
              <a:off x="920382" y="2231392"/>
              <a:ext cx="93451" cy="65615"/>
            </a:xfrm>
            <a:custGeom>
              <a:avLst/>
              <a:gdLst>
                <a:gd name="T0" fmla="*/ 34 w 47"/>
                <a:gd name="T1" fmla="*/ 1 h 33"/>
                <a:gd name="T2" fmla="*/ 43 w 47"/>
                <a:gd name="T3" fmla="*/ 1 h 33"/>
                <a:gd name="T4" fmla="*/ 47 w 47"/>
                <a:gd name="T5" fmla="*/ 9 h 33"/>
                <a:gd name="T6" fmla="*/ 43 w 47"/>
                <a:gd name="T7" fmla="*/ 17 h 33"/>
                <a:gd name="T8" fmla="*/ 35 w 47"/>
                <a:gd name="T9" fmla="*/ 18 h 33"/>
                <a:gd name="T10" fmla="*/ 27 w 47"/>
                <a:gd name="T11" fmla="*/ 26 h 33"/>
                <a:gd name="T12" fmla="*/ 20 w 47"/>
                <a:gd name="T13" fmla="*/ 24 h 33"/>
                <a:gd name="T14" fmla="*/ 13 w 47"/>
                <a:gd name="T15" fmla="*/ 33 h 33"/>
                <a:gd name="T16" fmla="*/ 7 w 47"/>
                <a:gd name="T17" fmla="*/ 32 h 33"/>
                <a:gd name="T18" fmla="*/ 10 w 47"/>
                <a:gd name="T19" fmla="*/ 24 h 33"/>
                <a:gd name="T20" fmla="*/ 1 w 47"/>
                <a:gd name="T21" fmla="*/ 26 h 33"/>
                <a:gd name="T22" fmla="*/ 0 w 47"/>
                <a:gd name="T23" fmla="*/ 16 h 33"/>
                <a:gd name="T24" fmla="*/ 7 w 47"/>
                <a:gd name="T25" fmla="*/ 9 h 33"/>
                <a:gd name="T26" fmla="*/ 13 w 47"/>
                <a:gd name="T27" fmla="*/ 16 h 33"/>
                <a:gd name="T28" fmla="*/ 22 w 47"/>
                <a:gd name="T29" fmla="*/ 6 h 33"/>
                <a:gd name="T30" fmla="*/ 32 w 47"/>
                <a:gd name="T31" fmla="*/ 0 h 33"/>
                <a:gd name="T32" fmla="*/ 38 w 47"/>
                <a:gd name="T33" fmla="*/ 3 h 33"/>
                <a:gd name="T34" fmla="*/ 34 w 47"/>
                <a:gd name="T3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33">
                  <a:moveTo>
                    <a:pt x="34" y="1"/>
                  </a:moveTo>
                  <a:lnTo>
                    <a:pt x="43" y="1"/>
                  </a:lnTo>
                  <a:lnTo>
                    <a:pt x="47" y="9"/>
                  </a:lnTo>
                  <a:lnTo>
                    <a:pt x="43" y="17"/>
                  </a:lnTo>
                  <a:lnTo>
                    <a:pt x="35" y="18"/>
                  </a:lnTo>
                  <a:lnTo>
                    <a:pt x="27" y="26"/>
                  </a:lnTo>
                  <a:lnTo>
                    <a:pt x="20" y="24"/>
                  </a:lnTo>
                  <a:lnTo>
                    <a:pt x="13" y="33"/>
                  </a:lnTo>
                  <a:lnTo>
                    <a:pt x="7" y="32"/>
                  </a:lnTo>
                  <a:lnTo>
                    <a:pt x="10" y="24"/>
                  </a:lnTo>
                  <a:lnTo>
                    <a:pt x="1" y="26"/>
                  </a:lnTo>
                  <a:lnTo>
                    <a:pt x="0" y="16"/>
                  </a:lnTo>
                  <a:lnTo>
                    <a:pt x="7" y="9"/>
                  </a:lnTo>
                  <a:lnTo>
                    <a:pt x="13" y="16"/>
                  </a:lnTo>
                  <a:lnTo>
                    <a:pt x="22" y="6"/>
                  </a:lnTo>
                  <a:lnTo>
                    <a:pt x="32" y="0"/>
                  </a:lnTo>
                  <a:lnTo>
                    <a:pt x="38" y="3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4" name="Freeform 279"/>
            <p:cNvSpPr>
              <a:spLocks/>
            </p:cNvSpPr>
            <p:nvPr/>
          </p:nvSpPr>
          <p:spPr bwMode="auto">
            <a:xfrm>
              <a:off x="520731" y="2354667"/>
              <a:ext cx="65615" cy="37778"/>
            </a:xfrm>
            <a:custGeom>
              <a:avLst/>
              <a:gdLst>
                <a:gd name="T0" fmla="*/ 26 w 33"/>
                <a:gd name="T1" fmla="*/ 0 h 19"/>
                <a:gd name="T2" fmla="*/ 33 w 33"/>
                <a:gd name="T3" fmla="*/ 4 h 19"/>
                <a:gd name="T4" fmla="*/ 33 w 33"/>
                <a:gd name="T5" fmla="*/ 15 h 19"/>
                <a:gd name="T6" fmla="*/ 26 w 33"/>
                <a:gd name="T7" fmla="*/ 16 h 19"/>
                <a:gd name="T8" fmla="*/ 18 w 33"/>
                <a:gd name="T9" fmla="*/ 13 h 19"/>
                <a:gd name="T10" fmla="*/ 12 w 33"/>
                <a:gd name="T11" fmla="*/ 19 h 19"/>
                <a:gd name="T12" fmla="*/ 2 w 33"/>
                <a:gd name="T13" fmla="*/ 19 h 19"/>
                <a:gd name="T14" fmla="*/ 0 w 33"/>
                <a:gd name="T15" fmla="*/ 12 h 19"/>
                <a:gd name="T16" fmla="*/ 6 w 33"/>
                <a:gd name="T17" fmla="*/ 9 h 19"/>
                <a:gd name="T18" fmla="*/ 11 w 33"/>
                <a:gd name="T19" fmla="*/ 4 h 19"/>
                <a:gd name="T20" fmla="*/ 20 w 33"/>
                <a:gd name="T21" fmla="*/ 5 h 19"/>
                <a:gd name="T22" fmla="*/ 26 w 3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9">
                  <a:moveTo>
                    <a:pt x="26" y="0"/>
                  </a:moveTo>
                  <a:lnTo>
                    <a:pt x="33" y="4"/>
                  </a:lnTo>
                  <a:lnTo>
                    <a:pt x="33" y="15"/>
                  </a:lnTo>
                  <a:lnTo>
                    <a:pt x="26" y="16"/>
                  </a:lnTo>
                  <a:lnTo>
                    <a:pt x="18" y="13"/>
                  </a:lnTo>
                  <a:lnTo>
                    <a:pt x="12" y="19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6" y="9"/>
                  </a:lnTo>
                  <a:lnTo>
                    <a:pt x="11" y="4"/>
                  </a:lnTo>
                  <a:lnTo>
                    <a:pt x="20" y="5"/>
                  </a:lnTo>
                  <a:lnTo>
                    <a:pt x="26" y="0"/>
                  </a:lnTo>
                </a:path>
              </a:pathLst>
            </a:custGeom>
            <a:grpFill/>
            <a:ln w="12700" cap="flat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5" name="Freeform 281"/>
            <p:cNvSpPr>
              <a:spLocks/>
            </p:cNvSpPr>
            <p:nvPr/>
          </p:nvSpPr>
          <p:spPr bwMode="auto">
            <a:xfrm>
              <a:off x="453129" y="1811860"/>
              <a:ext cx="85498" cy="75556"/>
            </a:xfrm>
            <a:custGeom>
              <a:avLst/>
              <a:gdLst>
                <a:gd name="T0" fmla="*/ 6 w 43"/>
                <a:gd name="T1" fmla="*/ 0 h 38"/>
                <a:gd name="T2" fmla="*/ 6 w 43"/>
                <a:gd name="T3" fmla="*/ 5 h 38"/>
                <a:gd name="T4" fmla="*/ 14 w 43"/>
                <a:gd name="T5" fmla="*/ 8 h 38"/>
                <a:gd name="T6" fmla="*/ 20 w 43"/>
                <a:gd name="T7" fmla="*/ 7 h 38"/>
                <a:gd name="T8" fmla="*/ 25 w 43"/>
                <a:gd name="T9" fmla="*/ 15 h 38"/>
                <a:gd name="T10" fmla="*/ 33 w 43"/>
                <a:gd name="T11" fmla="*/ 20 h 38"/>
                <a:gd name="T12" fmla="*/ 33 w 43"/>
                <a:gd name="T13" fmla="*/ 24 h 38"/>
                <a:gd name="T14" fmla="*/ 41 w 43"/>
                <a:gd name="T15" fmla="*/ 24 h 38"/>
                <a:gd name="T16" fmla="*/ 43 w 43"/>
                <a:gd name="T17" fmla="*/ 30 h 38"/>
                <a:gd name="T18" fmla="*/ 37 w 43"/>
                <a:gd name="T19" fmla="*/ 35 h 38"/>
                <a:gd name="T20" fmla="*/ 33 w 43"/>
                <a:gd name="T21" fmla="*/ 28 h 38"/>
                <a:gd name="T22" fmla="*/ 28 w 43"/>
                <a:gd name="T23" fmla="*/ 33 h 38"/>
                <a:gd name="T24" fmla="*/ 25 w 43"/>
                <a:gd name="T25" fmla="*/ 38 h 38"/>
                <a:gd name="T26" fmla="*/ 20 w 43"/>
                <a:gd name="T27" fmla="*/ 31 h 38"/>
                <a:gd name="T28" fmla="*/ 23 w 43"/>
                <a:gd name="T29" fmla="*/ 28 h 38"/>
                <a:gd name="T30" fmla="*/ 16 w 43"/>
                <a:gd name="T31" fmla="*/ 26 h 38"/>
                <a:gd name="T32" fmla="*/ 18 w 43"/>
                <a:gd name="T33" fmla="*/ 20 h 38"/>
                <a:gd name="T34" fmla="*/ 14 w 43"/>
                <a:gd name="T35" fmla="*/ 16 h 38"/>
                <a:gd name="T36" fmla="*/ 4 w 43"/>
                <a:gd name="T37" fmla="*/ 18 h 38"/>
                <a:gd name="T38" fmla="*/ 0 w 43"/>
                <a:gd name="T39" fmla="*/ 10 h 38"/>
                <a:gd name="T40" fmla="*/ 6 w 43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38">
                  <a:moveTo>
                    <a:pt x="6" y="0"/>
                  </a:moveTo>
                  <a:lnTo>
                    <a:pt x="6" y="5"/>
                  </a:lnTo>
                  <a:lnTo>
                    <a:pt x="14" y="8"/>
                  </a:lnTo>
                  <a:lnTo>
                    <a:pt x="20" y="7"/>
                  </a:lnTo>
                  <a:lnTo>
                    <a:pt x="25" y="15"/>
                  </a:lnTo>
                  <a:lnTo>
                    <a:pt x="33" y="20"/>
                  </a:lnTo>
                  <a:lnTo>
                    <a:pt x="33" y="24"/>
                  </a:lnTo>
                  <a:lnTo>
                    <a:pt x="41" y="24"/>
                  </a:lnTo>
                  <a:lnTo>
                    <a:pt x="43" y="30"/>
                  </a:lnTo>
                  <a:lnTo>
                    <a:pt x="37" y="35"/>
                  </a:lnTo>
                  <a:lnTo>
                    <a:pt x="33" y="28"/>
                  </a:lnTo>
                  <a:lnTo>
                    <a:pt x="28" y="33"/>
                  </a:lnTo>
                  <a:lnTo>
                    <a:pt x="25" y="38"/>
                  </a:lnTo>
                  <a:lnTo>
                    <a:pt x="20" y="31"/>
                  </a:lnTo>
                  <a:lnTo>
                    <a:pt x="23" y="28"/>
                  </a:lnTo>
                  <a:lnTo>
                    <a:pt x="16" y="26"/>
                  </a:lnTo>
                  <a:lnTo>
                    <a:pt x="18" y="20"/>
                  </a:lnTo>
                  <a:lnTo>
                    <a:pt x="14" y="16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6" y="0"/>
                  </a:lnTo>
                </a:path>
              </a:pathLst>
            </a:custGeom>
            <a:grpFill/>
            <a:ln w="12700" cap="flat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6" name="Freeform 282"/>
            <p:cNvSpPr>
              <a:spLocks/>
            </p:cNvSpPr>
            <p:nvPr/>
          </p:nvSpPr>
          <p:spPr bwMode="auto">
            <a:xfrm>
              <a:off x="586346" y="1477824"/>
              <a:ext cx="1236727" cy="894738"/>
            </a:xfrm>
            <a:custGeom>
              <a:avLst/>
              <a:gdLst>
                <a:gd name="T0" fmla="*/ 437 w 622"/>
                <a:gd name="T1" fmla="*/ 305 h 450"/>
                <a:gd name="T2" fmla="*/ 483 w 622"/>
                <a:gd name="T3" fmla="*/ 318 h 450"/>
                <a:gd name="T4" fmla="*/ 534 w 622"/>
                <a:gd name="T5" fmla="*/ 332 h 450"/>
                <a:gd name="T6" fmla="*/ 618 w 622"/>
                <a:gd name="T7" fmla="*/ 384 h 450"/>
                <a:gd name="T8" fmla="*/ 610 w 622"/>
                <a:gd name="T9" fmla="*/ 424 h 450"/>
                <a:gd name="T10" fmla="*/ 587 w 622"/>
                <a:gd name="T11" fmla="*/ 405 h 450"/>
                <a:gd name="T12" fmla="*/ 552 w 622"/>
                <a:gd name="T13" fmla="*/ 361 h 450"/>
                <a:gd name="T14" fmla="*/ 502 w 622"/>
                <a:gd name="T15" fmla="*/ 320 h 450"/>
                <a:gd name="T16" fmla="*/ 495 w 622"/>
                <a:gd name="T17" fmla="*/ 335 h 450"/>
                <a:gd name="T18" fmla="*/ 486 w 622"/>
                <a:gd name="T19" fmla="*/ 352 h 450"/>
                <a:gd name="T20" fmla="*/ 425 w 622"/>
                <a:gd name="T21" fmla="*/ 323 h 450"/>
                <a:gd name="T22" fmla="*/ 379 w 622"/>
                <a:gd name="T23" fmla="*/ 316 h 450"/>
                <a:gd name="T24" fmla="*/ 342 w 622"/>
                <a:gd name="T25" fmla="*/ 289 h 450"/>
                <a:gd name="T26" fmla="*/ 308 w 622"/>
                <a:gd name="T27" fmla="*/ 294 h 450"/>
                <a:gd name="T28" fmla="*/ 277 w 622"/>
                <a:gd name="T29" fmla="*/ 295 h 450"/>
                <a:gd name="T30" fmla="*/ 280 w 622"/>
                <a:gd name="T31" fmla="*/ 321 h 450"/>
                <a:gd name="T32" fmla="*/ 231 w 622"/>
                <a:gd name="T33" fmla="*/ 347 h 450"/>
                <a:gd name="T34" fmla="*/ 226 w 622"/>
                <a:gd name="T35" fmla="*/ 323 h 450"/>
                <a:gd name="T36" fmla="*/ 255 w 622"/>
                <a:gd name="T37" fmla="*/ 288 h 450"/>
                <a:gd name="T38" fmla="*/ 227 w 622"/>
                <a:gd name="T39" fmla="*/ 291 h 450"/>
                <a:gd name="T40" fmla="*/ 188 w 622"/>
                <a:gd name="T41" fmla="*/ 334 h 450"/>
                <a:gd name="T42" fmla="*/ 181 w 622"/>
                <a:gd name="T43" fmla="*/ 370 h 450"/>
                <a:gd name="T44" fmla="*/ 138 w 622"/>
                <a:gd name="T45" fmla="*/ 393 h 450"/>
                <a:gd name="T46" fmla="*/ 100 w 622"/>
                <a:gd name="T47" fmla="*/ 416 h 450"/>
                <a:gd name="T48" fmla="*/ 61 w 622"/>
                <a:gd name="T49" fmla="*/ 430 h 450"/>
                <a:gd name="T50" fmla="*/ 0 w 622"/>
                <a:gd name="T51" fmla="*/ 450 h 450"/>
                <a:gd name="T52" fmla="*/ 46 w 622"/>
                <a:gd name="T53" fmla="*/ 426 h 450"/>
                <a:gd name="T54" fmla="*/ 91 w 622"/>
                <a:gd name="T55" fmla="*/ 401 h 450"/>
                <a:gd name="T56" fmla="*/ 120 w 622"/>
                <a:gd name="T57" fmla="*/ 348 h 450"/>
                <a:gd name="T58" fmla="*/ 103 w 622"/>
                <a:gd name="T59" fmla="*/ 355 h 450"/>
                <a:gd name="T60" fmla="*/ 54 w 622"/>
                <a:gd name="T61" fmla="*/ 347 h 450"/>
                <a:gd name="T62" fmla="*/ 51 w 622"/>
                <a:gd name="T63" fmla="*/ 304 h 450"/>
                <a:gd name="T64" fmla="*/ 40 w 622"/>
                <a:gd name="T65" fmla="*/ 309 h 450"/>
                <a:gd name="T66" fmla="*/ 18 w 622"/>
                <a:gd name="T67" fmla="*/ 278 h 450"/>
                <a:gd name="T68" fmla="*/ 4 w 622"/>
                <a:gd name="T69" fmla="*/ 267 h 450"/>
                <a:gd name="T70" fmla="*/ 34 w 622"/>
                <a:gd name="T71" fmla="*/ 222 h 450"/>
                <a:gd name="T72" fmla="*/ 72 w 622"/>
                <a:gd name="T73" fmla="*/ 208 h 450"/>
                <a:gd name="T74" fmla="*/ 91 w 622"/>
                <a:gd name="T75" fmla="*/ 180 h 450"/>
                <a:gd name="T76" fmla="*/ 62 w 622"/>
                <a:gd name="T77" fmla="*/ 178 h 450"/>
                <a:gd name="T78" fmla="*/ 30 w 622"/>
                <a:gd name="T79" fmla="*/ 152 h 450"/>
                <a:gd name="T80" fmla="*/ 22 w 622"/>
                <a:gd name="T81" fmla="*/ 131 h 450"/>
                <a:gd name="T82" fmla="*/ 68 w 622"/>
                <a:gd name="T83" fmla="*/ 119 h 450"/>
                <a:gd name="T84" fmla="*/ 98 w 622"/>
                <a:gd name="T85" fmla="*/ 132 h 450"/>
                <a:gd name="T86" fmla="*/ 107 w 622"/>
                <a:gd name="T87" fmla="*/ 131 h 450"/>
                <a:gd name="T88" fmla="*/ 103 w 622"/>
                <a:gd name="T89" fmla="*/ 113 h 450"/>
                <a:gd name="T90" fmla="*/ 58 w 622"/>
                <a:gd name="T91" fmla="*/ 74 h 450"/>
                <a:gd name="T92" fmla="*/ 86 w 622"/>
                <a:gd name="T93" fmla="*/ 55 h 450"/>
                <a:gd name="T94" fmla="*/ 127 w 622"/>
                <a:gd name="T95" fmla="*/ 22 h 450"/>
                <a:gd name="T96" fmla="*/ 163 w 622"/>
                <a:gd name="T97" fmla="*/ 10 h 450"/>
                <a:gd name="T98" fmla="*/ 203 w 622"/>
                <a:gd name="T99" fmla="*/ 22 h 450"/>
                <a:gd name="T100" fmla="*/ 249 w 622"/>
                <a:gd name="T101" fmla="*/ 29 h 450"/>
                <a:gd name="T102" fmla="*/ 291 w 622"/>
                <a:gd name="T103" fmla="*/ 30 h 450"/>
                <a:gd name="T104" fmla="*/ 350 w 622"/>
                <a:gd name="T105" fmla="*/ 39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2" h="450">
                  <a:moveTo>
                    <a:pt x="358" y="41"/>
                  </a:moveTo>
                  <a:lnTo>
                    <a:pt x="404" y="302"/>
                  </a:lnTo>
                  <a:lnTo>
                    <a:pt x="412" y="301"/>
                  </a:lnTo>
                  <a:lnTo>
                    <a:pt x="424" y="299"/>
                  </a:lnTo>
                  <a:lnTo>
                    <a:pt x="437" y="305"/>
                  </a:lnTo>
                  <a:lnTo>
                    <a:pt x="446" y="314"/>
                  </a:lnTo>
                  <a:lnTo>
                    <a:pt x="457" y="318"/>
                  </a:lnTo>
                  <a:lnTo>
                    <a:pt x="464" y="327"/>
                  </a:lnTo>
                  <a:lnTo>
                    <a:pt x="476" y="324"/>
                  </a:lnTo>
                  <a:lnTo>
                    <a:pt x="483" y="318"/>
                  </a:lnTo>
                  <a:lnTo>
                    <a:pt x="482" y="310"/>
                  </a:lnTo>
                  <a:lnTo>
                    <a:pt x="494" y="303"/>
                  </a:lnTo>
                  <a:lnTo>
                    <a:pt x="502" y="306"/>
                  </a:lnTo>
                  <a:lnTo>
                    <a:pt x="507" y="315"/>
                  </a:lnTo>
                  <a:lnTo>
                    <a:pt x="534" y="332"/>
                  </a:lnTo>
                  <a:lnTo>
                    <a:pt x="562" y="355"/>
                  </a:lnTo>
                  <a:lnTo>
                    <a:pt x="570" y="368"/>
                  </a:lnTo>
                  <a:lnTo>
                    <a:pt x="589" y="377"/>
                  </a:lnTo>
                  <a:lnTo>
                    <a:pt x="606" y="383"/>
                  </a:lnTo>
                  <a:lnTo>
                    <a:pt x="618" y="384"/>
                  </a:lnTo>
                  <a:lnTo>
                    <a:pt x="617" y="392"/>
                  </a:lnTo>
                  <a:lnTo>
                    <a:pt x="622" y="400"/>
                  </a:lnTo>
                  <a:lnTo>
                    <a:pt x="621" y="415"/>
                  </a:lnTo>
                  <a:lnTo>
                    <a:pt x="614" y="426"/>
                  </a:lnTo>
                  <a:lnTo>
                    <a:pt x="610" y="424"/>
                  </a:lnTo>
                  <a:lnTo>
                    <a:pt x="609" y="408"/>
                  </a:lnTo>
                  <a:lnTo>
                    <a:pt x="605" y="395"/>
                  </a:lnTo>
                  <a:lnTo>
                    <a:pt x="597" y="394"/>
                  </a:lnTo>
                  <a:lnTo>
                    <a:pt x="589" y="398"/>
                  </a:lnTo>
                  <a:lnTo>
                    <a:pt x="587" y="405"/>
                  </a:lnTo>
                  <a:lnTo>
                    <a:pt x="579" y="405"/>
                  </a:lnTo>
                  <a:lnTo>
                    <a:pt x="580" y="394"/>
                  </a:lnTo>
                  <a:lnTo>
                    <a:pt x="572" y="383"/>
                  </a:lnTo>
                  <a:lnTo>
                    <a:pt x="557" y="372"/>
                  </a:lnTo>
                  <a:lnTo>
                    <a:pt x="552" y="361"/>
                  </a:lnTo>
                  <a:lnTo>
                    <a:pt x="544" y="358"/>
                  </a:lnTo>
                  <a:lnTo>
                    <a:pt x="536" y="347"/>
                  </a:lnTo>
                  <a:lnTo>
                    <a:pt x="523" y="338"/>
                  </a:lnTo>
                  <a:lnTo>
                    <a:pt x="509" y="332"/>
                  </a:lnTo>
                  <a:lnTo>
                    <a:pt x="502" y="320"/>
                  </a:lnTo>
                  <a:lnTo>
                    <a:pt x="497" y="323"/>
                  </a:lnTo>
                  <a:lnTo>
                    <a:pt x="509" y="342"/>
                  </a:lnTo>
                  <a:lnTo>
                    <a:pt x="507" y="349"/>
                  </a:lnTo>
                  <a:lnTo>
                    <a:pt x="497" y="342"/>
                  </a:lnTo>
                  <a:lnTo>
                    <a:pt x="495" y="335"/>
                  </a:lnTo>
                  <a:lnTo>
                    <a:pt x="485" y="331"/>
                  </a:lnTo>
                  <a:lnTo>
                    <a:pt x="476" y="332"/>
                  </a:lnTo>
                  <a:lnTo>
                    <a:pt x="489" y="341"/>
                  </a:lnTo>
                  <a:lnTo>
                    <a:pt x="495" y="348"/>
                  </a:lnTo>
                  <a:lnTo>
                    <a:pt x="486" y="352"/>
                  </a:lnTo>
                  <a:lnTo>
                    <a:pt x="469" y="345"/>
                  </a:lnTo>
                  <a:lnTo>
                    <a:pt x="454" y="335"/>
                  </a:lnTo>
                  <a:lnTo>
                    <a:pt x="449" y="330"/>
                  </a:lnTo>
                  <a:lnTo>
                    <a:pt x="439" y="330"/>
                  </a:lnTo>
                  <a:lnTo>
                    <a:pt x="425" y="323"/>
                  </a:lnTo>
                  <a:lnTo>
                    <a:pt x="431" y="313"/>
                  </a:lnTo>
                  <a:lnTo>
                    <a:pt x="418" y="317"/>
                  </a:lnTo>
                  <a:lnTo>
                    <a:pt x="402" y="318"/>
                  </a:lnTo>
                  <a:lnTo>
                    <a:pt x="398" y="314"/>
                  </a:lnTo>
                  <a:lnTo>
                    <a:pt x="379" y="316"/>
                  </a:lnTo>
                  <a:lnTo>
                    <a:pt x="364" y="315"/>
                  </a:lnTo>
                  <a:lnTo>
                    <a:pt x="353" y="318"/>
                  </a:lnTo>
                  <a:lnTo>
                    <a:pt x="343" y="312"/>
                  </a:lnTo>
                  <a:lnTo>
                    <a:pt x="345" y="298"/>
                  </a:lnTo>
                  <a:lnTo>
                    <a:pt x="342" y="289"/>
                  </a:lnTo>
                  <a:lnTo>
                    <a:pt x="334" y="304"/>
                  </a:lnTo>
                  <a:lnTo>
                    <a:pt x="326" y="308"/>
                  </a:lnTo>
                  <a:lnTo>
                    <a:pt x="323" y="303"/>
                  </a:lnTo>
                  <a:lnTo>
                    <a:pt x="311" y="301"/>
                  </a:lnTo>
                  <a:lnTo>
                    <a:pt x="308" y="294"/>
                  </a:lnTo>
                  <a:lnTo>
                    <a:pt x="313" y="288"/>
                  </a:lnTo>
                  <a:lnTo>
                    <a:pt x="304" y="288"/>
                  </a:lnTo>
                  <a:lnTo>
                    <a:pt x="293" y="296"/>
                  </a:lnTo>
                  <a:lnTo>
                    <a:pt x="285" y="291"/>
                  </a:lnTo>
                  <a:lnTo>
                    <a:pt x="277" y="295"/>
                  </a:lnTo>
                  <a:lnTo>
                    <a:pt x="284" y="304"/>
                  </a:lnTo>
                  <a:lnTo>
                    <a:pt x="294" y="308"/>
                  </a:lnTo>
                  <a:lnTo>
                    <a:pt x="293" y="315"/>
                  </a:lnTo>
                  <a:lnTo>
                    <a:pt x="284" y="313"/>
                  </a:lnTo>
                  <a:lnTo>
                    <a:pt x="280" y="321"/>
                  </a:lnTo>
                  <a:lnTo>
                    <a:pt x="271" y="325"/>
                  </a:lnTo>
                  <a:lnTo>
                    <a:pt x="266" y="322"/>
                  </a:lnTo>
                  <a:lnTo>
                    <a:pt x="260" y="330"/>
                  </a:lnTo>
                  <a:lnTo>
                    <a:pt x="246" y="340"/>
                  </a:lnTo>
                  <a:lnTo>
                    <a:pt x="231" y="347"/>
                  </a:lnTo>
                  <a:lnTo>
                    <a:pt x="221" y="342"/>
                  </a:lnTo>
                  <a:lnTo>
                    <a:pt x="231" y="337"/>
                  </a:lnTo>
                  <a:lnTo>
                    <a:pt x="241" y="324"/>
                  </a:lnTo>
                  <a:lnTo>
                    <a:pt x="230" y="329"/>
                  </a:lnTo>
                  <a:lnTo>
                    <a:pt x="226" y="323"/>
                  </a:lnTo>
                  <a:lnTo>
                    <a:pt x="237" y="310"/>
                  </a:lnTo>
                  <a:lnTo>
                    <a:pt x="243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55" y="288"/>
                  </a:lnTo>
                  <a:lnTo>
                    <a:pt x="256" y="281"/>
                  </a:lnTo>
                  <a:lnTo>
                    <a:pt x="247" y="287"/>
                  </a:lnTo>
                  <a:lnTo>
                    <a:pt x="246" y="277"/>
                  </a:lnTo>
                  <a:lnTo>
                    <a:pt x="239" y="287"/>
                  </a:lnTo>
                  <a:lnTo>
                    <a:pt x="227" y="291"/>
                  </a:lnTo>
                  <a:lnTo>
                    <a:pt x="225" y="300"/>
                  </a:lnTo>
                  <a:lnTo>
                    <a:pt x="212" y="310"/>
                  </a:lnTo>
                  <a:lnTo>
                    <a:pt x="209" y="318"/>
                  </a:lnTo>
                  <a:lnTo>
                    <a:pt x="201" y="326"/>
                  </a:lnTo>
                  <a:lnTo>
                    <a:pt x="188" y="334"/>
                  </a:lnTo>
                  <a:lnTo>
                    <a:pt x="182" y="343"/>
                  </a:lnTo>
                  <a:lnTo>
                    <a:pt x="190" y="347"/>
                  </a:lnTo>
                  <a:lnTo>
                    <a:pt x="193" y="355"/>
                  </a:lnTo>
                  <a:lnTo>
                    <a:pt x="185" y="361"/>
                  </a:lnTo>
                  <a:lnTo>
                    <a:pt x="181" y="370"/>
                  </a:lnTo>
                  <a:lnTo>
                    <a:pt x="168" y="375"/>
                  </a:lnTo>
                  <a:lnTo>
                    <a:pt x="161" y="382"/>
                  </a:lnTo>
                  <a:lnTo>
                    <a:pt x="151" y="383"/>
                  </a:lnTo>
                  <a:lnTo>
                    <a:pt x="147" y="389"/>
                  </a:lnTo>
                  <a:lnTo>
                    <a:pt x="138" y="393"/>
                  </a:lnTo>
                  <a:lnTo>
                    <a:pt x="139" y="396"/>
                  </a:lnTo>
                  <a:lnTo>
                    <a:pt x="128" y="404"/>
                  </a:lnTo>
                  <a:lnTo>
                    <a:pt x="118" y="405"/>
                  </a:lnTo>
                  <a:lnTo>
                    <a:pt x="111" y="412"/>
                  </a:lnTo>
                  <a:lnTo>
                    <a:pt x="100" y="416"/>
                  </a:lnTo>
                  <a:lnTo>
                    <a:pt x="102" y="423"/>
                  </a:lnTo>
                  <a:lnTo>
                    <a:pt x="84" y="429"/>
                  </a:lnTo>
                  <a:lnTo>
                    <a:pt x="74" y="436"/>
                  </a:lnTo>
                  <a:lnTo>
                    <a:pt x="71" y="429"/>
                  </a:lnTo>
                  <a:lnTo>
                    <a:pt x="61" y="430"/>
                  </a:lnTo>
                  <a:lnTo>
                    <a:pt x="54" y="436"/>
                  </a:lnTo>
                  <a:lnTo>
                    <a:pt x="41" y="435"/>
                  </a:lnTo>
                  <a:lnTo>
                    <a:pt x="25" y="441"/>
                  </a:lnTo>
                  <a:lnTo>
                    <a:pt x="6" y="445"/>
                  </a:lnTo>
                  <a:lnTo>
                    <a:pt x="0" y="450"/>
                  </a:lnTo>
                  <a:lnTo>
                    <a:pt x="2" y="439"/>
                  </a:lnTo>
                  <a:lnTo>
                    <a:pt x="16" y="433"/>
                  </a:lnTo>
                  <a:lnTo>
                    <a:pt x="35" y="419"/>
                  </a:lnTo>
                  <a:lnTo>
                    <a:pt x="47" y="416"/>
                  </a:lnTo>
                  <a:lnTo>
                    <a:pt x="46" y="426"/>
                  </a:lnTo>
                  <a:lnTo>
                    <a:pt x="51" y="430"/>
                  </a:lnTo>
                  <a:lnTo>
                    <a:pt x="61" y="426"/>
                  </a:lnTo>
                  <a:lnTo>
                    <a:pt x="56" y="420"/>
                  </a:lnTo>
                  <a:lnTo>
                    <a:pt x="69" y="408"/>
                  </a:lnTo>
                  <a:lnTo>
                    <a:pt x="91" y="401"/>
                  </a:lnTo>
                  <a:lnTo>
                    <a:pt x="105" y="389"/>
                  </a:lnTo>
                  <a:lnTo>
                    <a:pt x="116" y="384"/>
                  </a:lnTo>
                  <a:lnTo>
                    <a:pt x="118" y="371"/>
                  </a:lnTo>
                  <a:lnTo>
                    <a:pt x="127" y="352"/>
                  </a:lnTo>
                  <a:lnTo>
                    <a:pt x="120" y="348"/>
                  </a:lnTo>
                  <a:lnTo>
                    <a:pt x="113" y="353"/>
                  </a:lnTo>
                  <a:lnTo>
                    <a:pt x="105" y="350"/>
                  </a:lnTo>
                  <a:lnTo>
                    <a:pt x="106" y="341"/>
                  </a:lnTo>
                  <a:lnTo>
                    <a:pt x="100" y="349"/>
                  </a:lnTo>
                  <a:lnTo>
                    <a:pt x="103" y="355"/>
                  </a:lnTo>
                  <a:lnTo>
                    <a:pt x="96" y="360"/>
                  </a:lnTo>
                  <a:lnTo>
                    <a:pt x="89" y="350"/>
                  </a:lnTo>
                  <a:lnTo>
                    <a:pt x="74" y="341"/>
                  </a:lnTo>
                  <a:lnTo>
                    <a:pt x="63" y="338"/>
                  </a:lnTo>
                  <a:lnTo>
                    <a:pt x="54" y="347"/>
                  </a:lnTo>
                  <a:lnTo>
                    <a:pt x="43" y="344"/>
                  </a:lnTo>
                  <a:lnTo>
                    <a:pt x="48" y="336"/>
                  </a:lnTo>
                  <a:lnTo>
                    <a:pt x="49" y="323"/>
                  </a:lnTo>
                  <a:lnTo>
                    <a:pt x="54" y="314"/>
                  </a:lnTo>
                  <a:lnTo>
                    <a:pt x="51" y="304"/>
                  </a:lnTo>
                  <a:lnTo>
                    <a:pt x="52" y="295"/>
                  </a:lnTo>
                  <a:lnTo>
                    <a:pt x="64" y="285"/>
                  </a:lnTo>
                  <a:lnTo>
                    <a:pt x="57" y="285"/>
                  </a:lnTo>
                  <a:lnTo>
                    <a:pt x="49" y="300"/>
                  </a:lnTo>
                  <a:lnTo>
                    <a:pt x="40" y="309"/>
                  </a:lnTo>
                  <a:lnTo>
                    <a:pt x="30" y="309"/>
                  </a:lnTo>
                  <a:lnTo>
                    <a:pt x="18" y="298"/>
                  </a:lnTo>
                  <a:lnTo>
                    <a:pt x="7" y="284"/>
                  </a:lnTo>
                  <a:lnTo>
                    <a:pt x="9" y="277"/>
                  </a:lnTo>
                  <a:lnTo>
                    <a:pt x="18" y="278"/>
                  </a:lnTo>
                  <a:lnTo>
                    <a:pt x="28" y="284"/>
                  </a:lnTo>
                  <a:lnTo>
                    <a:pt x="35" y="279"/>
                  </a:lnTo>
                  <a:lnTo>
                    <a:pt x="22" y="275"/>
                  </a:lnTo>
                  <a:lnTo>
                    <a:pt x="12" y="266"/>
                  </a:lnTo>
                  <a:lnTo>
                    <a:pt x="4" y="267"/>
                  </a:lnTo>
                  <a:lnTo>
                    <a:pt x="1" y="250"/>
                  </a:lnTo>
                  <a:lnTo>
                    <a:pt x="9" y="241"/>
                  </a:lnTo>
                  <a:lnTo>
                    <a:pt x="24" y="229"/>
                  </a:lnTo>
                  <a:lnTo>
                    <a:pt x="38" y="224"/>
                  </a:lnTo>
                  <a:lnTo>
                    <a:pt x="34" y="222"/>
                  </a:lnTo>
                  <a:lnTo>
                    <a:pt x="36" y="215"/>
                  </a:lnTo>
                  <a:lnTo>
                    <a:pt x="44" y="213"/>
                  </a:lnTo>
                  <a:lnTo>
                    <a:pt x="51" y="218"/>
                  </a:lnTo>
                  <a:lnTo>
                    <a:pt x="62" y="217"/>
                  </a:lnTo>
                  <a:lnTo>
                    <a:pt x="72" y="208"/>
                  </a:lnTo>
                  <a:lnTo>
                    <a:pt x="82" y="210"/>
                  </a:lnTo>
                  <a:lnTo>
                    <a:pt x="93" y="209"/>
                  </a:lnTo>
                  <a:lnTo>
                    <a:pt x="97" y="203"/>
                  </a:lnTo>
                  <a:lnTo>
                    <a:pt x="89" y="189"/>
                  </a:lnTo>
                  <a:lnTo>
                    <a:pt x="91" y="180"/>
                  </a:lnTo>
                  <a:lnTo>
                    <a:pt x="99" y="178"/>
                  </a:lnTo>
                  <a:lnTo>
                    <a:pt x="96" y="172"/>
                  </a:lnTo>
                  <a:lnTo>
                    <a:pt x="87" y="174"/>
                  </a:lnTo>
                  <a:lnTo>
                    <a:pt x="73" y="183"/>
                  </a:lnTo>
                  <a:lnTo>
                    <a:pt x="62" y="178"/>
                  </a:lnTo>
                  <a:lnTo>
                    <a:pt x="45" y="174"/>
                  </a:lnTo>
                  <a:lnTo>
                    <a:pt x="35" y="175"/>
                  </a:lnTo>
                  <a:lnTo>
                    <a:pt x="27" y="168"/>
                  </a:lnTo>
                  <a:lnTo>
                    <a:pt x="22" y="158"/>
                  </a:lnTo>
                  <a:lnTo>
                    <a:pt x="30" y="152"/>
                  </a:lnTo>
                  <a:lnTo>
                    <a:pt x="29" y="146"/>
                  </a:lnTo>
                  <a:lnTo>
                    <a:pt x="19" y="142"/>
                  </a:lnTo>
                  <a:lnTo>
                    <a:pt x="11" y="135"/>
                  </a:lnTo>
                  <a:lnTo>
                    <a:pt x="12" y="131"/>
                  </a:lnTo>
                  <a:lnTo>
                    <a:pt x="22" y="131"/>
                  </a:lnTo>
                  <a:lnTo>
                    <a:pt x="30" y="125"/>
                  </a:lnTo>
                  <a:lnTo>
                    <a:pt x="40" y="128"/>
                  </a:lnTo>
                  <a:lnTo>
                    <a:pt x="48" y="122"/>
                  </a:lnTo>
                  <a:lnTo>
                    <a:pt x="61" y="118"/>
                  </a:lnTo>
                  <a:lnTo>
                    <a:pt x="68" y="119"/>
                  </a:lnTo>
                  <a:lnTo>
                    <a:pt x="65" y="128"/>
                  </a:lnTo>
                  <a:lnTo>
                    <a:pt x="69" y="133"/>
                  </a:lnTo>
                  <a:lnTo>
                    <a:pt x="81" y="133"/>
                  </a:lnTo>
                  <a:lnTo>
                    <a:pt x="92" y="137"/>
                  </a:lnTo>
                  <a:lnTo>
                    <a:pt x="98" y="132"/>
                  </a:lnTo>
                  <a:lnTo>
                    <a:pt x="89" y="126"/>
                  </a:lnTo>
                  <a:lnTo>
                    <a:pt x="85" y="117"/>
                  </a:lnTo>
                  <a:lnTo>
                    <a:pt x="89" y="114"/>
                  </a:lnTo>
                  <a:lnTo>
                    <a:pt x="98" y="124"/>
                  </a:lnTo>
                  <a:lnTo>
                    <a:pt x="107" y="131"/>
                  </a:lnTo>
                  <a:lnTo>
                    <a:pt x="119" y="133"/>
                  </a:lnTo>
                  <a:lnTo>
                    <a:pt x="124" y="126"/>
                  </a:lnTo>
                  <a:lnTo>
                    <a:pt x="111" y="125"/>
                  </a:lnTo>
                  <a:lnTo>
                    <a:pt x="101" y="119"/>
                  </a:lnTo>
                  <a:lnTo>
                    <a:pt x="103" y="113"/>
                  </a:lnTo>
                  <a:lnTo>
                    <a:pt x="97" y="107"/>
                  </a:lnTo>
                  <a:lnTo>
                    <a:pt x="82" y="106"/>
                  </a:lnTo>
                  <a:lnTo>
                    <a:pt x="70" y="100"/>
                  </a:lnTo>
                  <a:lnTo>
                    <a:pt x="71" y="92"/>
                  </a:lnTo>
                  <a:lnTo>
                    <a:pt x="58" y="74"/>
                  </a:lnTo>
                  <a:lnTo>
                    <a:pt x="54" y="58"/>
                  </a:lnTo>
                  <a:lnTo>
                    <a:pt x="57" y="51"/>
                  </a:lnTo>
                  <a:lnTo>
                    <a:pt x="68" y="52"/>
                  </a:lnTo>
                  <a:lnTo>
                    <a:pt x="77" y="56"/>
                  </a:lnTo>
                  <a:lnTo>
                    <a:pt x="86" y="55"/>
                  </a:lnTo>
                  <a:lnTo>
                    <a:pt x="96" y="44"/>
                  </a:lnTo>
                  <a:lnTo>
                    <a:pt x="103" y="41"/>
                  </a:lnTo>
                  <a:lnTo>
                    <a:pt x="104" y="33"/>
                  </a:lnTo>
                  <a:lnTo>
                    <a:pt x="118" y="20"/>
                  </a:lnTo>
                  <a:lnTo>
                    <a:pt x="127" y="22"/>
                  </a:lnTo>
                  <a:lnTo>
                    <a:pt x="137" y="18"/>
                  </a:lnTo>
                  <a:lnTo>
                    <a:pt x="143" y="23"/>
                  </a:lnTo>
                  <a:lnTo>
                    <a:pt x="143" y="13"/>
                  </a:lnTo>
                  <a:lnTo>
                    <a:pt x="153" y="7"/>
                  </a:lnTo>
                  <a:lnTo>
                    <a:pt x="163" y="10"/>
                  </a:lnTo>
                  <a:lnTo>
                    <a:pt x="175" y="0"/>
                  </a:lnTo>
                  <a:lnTo>
                    <a:pt x="187" y="2"/>
                  </a:lnTo>
                  <a:lnTo>
                    <a:pt x="201" y="5"/>
                  </a:lnTo>
                  <a:lnTo>
                    <a:pt x="199" y="13"/>
                  </a:lnTo>
                  <a:lnTo>
                    <a:pt x="203" y="22"/>
                  </a:lnTo>
                  <a:lnTo>
                    <a:pt x="215" y="20"/>
                  </a:lnTo>
                  <a:lnTo>
                    <a:pt x="209" y="13"/>
                  </a:lnTo>
                  <a:lnTo>
                    <a:pt x="220" y="14"/>
                  </a:lnTo>
                  <a:lnTo>
                    <a:pt x="233" y="22"/>
                  </a:lnTo>
                  <a:lnTo>
                    <a:pt x="249" y="29"/>
                  </a:lnTo>
                  <a:lnTo>
                    <a:pt x="253" y="22"/>
                  </a:lnTo>
                  <a:lnTo>
                    <a:pt x="266" y="23"/>
                  </a:lnTo>
                  <a:lnTo>
                    <a:pt x="270" y="30"/>
                  </a:lnTo>
                  <a:lnTo>
                    <a:pt x="279" y="33"/>
                  </a:lnTo>
                  <a:lnTo>
                    <a:pt x="291" y="30"/>
                  </a:lnTo>
                  <a:lnTo>
                    <a:pt x="303" y="36"/>
                  </a:lnTo>
                  <a:lnTo>
                    <a:pt x="316" y="35"/>
                  </a:lnTo>
                  <a:lnTo>
                    <a:pt x="324" y="30"/>
                  </a:lnTo>
                  <a:lnTo>
                    <a:pt x="334" y="30"/>
                  </a:lnTo>
                  <a:lnTo>
                    <a:pt x="350" y="39"/>
                  </a:lnTo>
                  <a:lnTo>
                    <a:pt x="358" y="41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37" name="Freeform 136"/>
          <p:cNvSpPr/>
          <p:nvPr/>
        </p:nvSpPr>
        <p:spPr>
          <a:xfrm>
            <a:off x="7536659" y="2520853"/>
            <a:ext cx="66675" cy="57885"/>
          </a:xfrm>
          <a:custGeom>
            <a:avLst/>
            <a:gdLst>
              <a:gd name="connsiteX0" fmla="*/ 40482 w 90488"/>
              <a:gd name="connsiteY0" fmla="*/ 0 h 97631"/>
              <a:gd name="connsiteX1" fmla="*/ 0 w 90488"/>
              <a:gd name="connsiteY1" fmla="*/ 50006 h 97631"/>
              <a:gd name="connsiteX2" fmla="*/ 50007 w 90488"/>
              <a:gd name="connsiteY2" fmla="*/ 97631 h 97631"/>
              <a:gd name="connsiteX3" fmla="*/ 90488 w 90488"/>
              <a:gd name="connsiteY3" fmla="*/ 40481 h 97631"/>
              <a:gd name="connsiteX4" fmla="*/ 40482 w 90488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8" h="97631">
                <a:moveTo>
                  <a:pt x="40482" y="0"/>
                </a:moveTo>
                <a:lnTo>
                  <a:pt x="0" y="50006"/>
                </a:lnTo>
                <a:lnTo>
                  <a:pt x="50007" y="97631"/>
                </a:lnTo>
                <a:lnTo>
                  <a:pt x="90488" y="40481"/>
                </a:lnTo>
                <a:lnTo>
                  <a:pt x="40482" y="0"/>
                </a:lnTo>
                <a:close/>
              </a:path>
            </a:pathLst>
          </a:custGeom>
          <a:solidFill>
            <a:srgbClr val="01BC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435794" y="3035002"/>
            <a:ext cx="330741" cy="139835"/>
          </a:xfrm>
          <a:prstGeom prst="rect">
            <a:avLst/>
          </a:prstGeom>
          <a:solidFill>
            <a:srgbClr val="B3EB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21222" y="3403958"/>
            <a:ext cx="330741" cy="139835"/>
          </a:xfrm>
          <a:prstGeom prst="rect">
            <a:avLst/>
          </a:prstGeom>
          <a:solidFill>
            <a:srgbClr val="01BC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27358" y="3765033"/>
            <a:ext cx="330741" cy="139835"/>
          </a:xfrm>
          <a:prstGeom prst="rect">
            <a:avLst/>
          </a:prstGeom>
          <a:solidFill>
            <a:srgbClr val="00729A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449790" y="4145902"/>
            <a:ext cx="330741" cy="139835"/>
          </a:xfrm>
          <a:prstGeom prst="rect">
            <a:avLst/>
          </a:prstGeom>
          <a:solidFill>
            <a:srgbClr val="002E3E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69928" y="2948362"/>
            <a:ext cx="1491135" cy="1815882"/>
          </a:xfrm>
          <a:prstGeom prst="rect">
            <a:avLst/>
          </a:prstGeom>
        </p:spPr>
        <p:txBody>
          <a:bodyPr wrap="square" lIns="0" r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Pre-2014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2014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2015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2016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2017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2648" y="1336728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WA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888306" y="1772025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OR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294472" y="2240865"/>
            <a:ext cx="31415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IA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375514" y="2738805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MO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5542302" y="3664132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</a:t>
            </a:r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7311896" y="3961236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FL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20088" y="1299647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AK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533408" y="3708451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TX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4760076" y="3152378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OK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450970" y="2342030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NE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4383635" y="1510190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ND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5041249" y="1639757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MN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882302" y="3405584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MS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340255" y="3028503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TN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244324" y="2393927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8088140" y="1322894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graphicFrame>
        <p:nvGraphicFramePr>
          <p:cNvPr id="167" name="Table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088722"/>
              </p:ext>
            </p:extLst>
          </p:nvPr>
        </p:nvGraphicFramePr>
        <p:xfrm>
          <a:off x="8100075" y="2350247"/>
          <a:ext cx="532563" cy="141037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532563"/>
              </a:tblGrid>
              <a:tr h="28207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NH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RI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CT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MD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DC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68" name="Rectangle 167"/>
          <p:cNvSpPr/>
          <p:nvPr/>
        </p:nvSpPr>
        <p:spPr>
          <a:xfrm>
            <a:off x="8610600" y="2418753"/>
            <a:ext cx="228600" cy="123552"/>
          </a:xfrm>
          <a:prstGeom prst="rect">
            <a:avLst/>
          </a:prstGeom>
          <a:solidFill>
            <a:srgbClr val="01BCFF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609789" y="2716623"/>
            <a:ext cx="228600" cy="123552"/>
          </a:xfrm>
          <a:prstGeom prst="rect">
            <a:avLst/>
          </a:prstGeom>
          <a:solidFill>
            <a:srgbClr val="B3EBFF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8610600" y="3000842"/>
            <a:ext cx="228600" cy="123552"/>
          </a:xfrm>
          <a:prstGeom prst="rect">
            <a:avLst/>
          </a:prstGeom>
          <a:solidFill>
            <a:srgbClr val="B3EBFF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8610600" y="3280406"/>
            <a:ext cx="228600" cy="123552"/>
          </a:xfrm>
          <a:prstGeom prst="rect">
            <a:avLst/>
          </a:prstGeom>
          <a:solidFill>
            <a:srgbClr val="B3EBFF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609789" y="3559031"/>
            <a:ext cx="228600" cy="123552"/>
          </a:xfrm>
          <a:prstGeom prst="rect">
            <a:avLst/>
          </a:prstGeom>
          <a:solidFill>
            <a:srgbClr val="01BCFF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5661600" y="1844461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WI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354526" y="3416531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rgbClr val="E2E2EE"/>
                </a:solidFill>
              </a:rPr>
              <a:t>AL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369556" y="2600306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rgbClr val="E2E2EE"/>
                </a:solidFill>
              </a:rPr>
              <a:t>VA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4639" y="2667825"/>
            <a:ext cx="44836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CO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6629401" y="2311848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rgbClr val="E2E2EE"/>
                </a:solidFill>
              </a:rPr>
              <a:t>OH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57150" y="2294751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HI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818217" y="2579030"/>
            <a:ext cx="44836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UT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430704" y="4505689"/>
            <a:ext cx="330741" cy="13983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7315201" y="2138150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</a:t>
            </a:r>
          </a:p>
        </p:txBody>
      </p:sp>
    </p:spTree>
    <p:extLst>
      <p:ext uri="{BB962C8B-B14F-4D97-AF65-F5344CB8AC3E}">
        <p14:creationId xmlns:p14="http://schemas.microsoft.com/office/powerpoint/2010/main" val="39563874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1451"/>
            <a:ext cx="6934200" cy="808260"/>
          </a:xfrm>
        </p:spPr>
        <p:txBody>
          <a:bodyPr/>
          <a:lstStyle/>
          <a:p>
            <a:r>
              <a:rPr lang="en-US" sz="3000" dirty="0" smtClean="0"/>
              <a:t>Three steps to effective evaluation</a:t>
            </a:r>
            <a:endParaRPr lang="en-US" sz="3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587500" y="1085851"/>
            <a:ext cx="6324600" cy="489364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Step 1: Make a plan</a:t>
            </a:r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Step 2: Measure the impact</a:t>
            </a: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Step 3: Inform policy choices</a:t>
            </a:r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" y="1213889"/>
            <a:ext cx="1243515" cy="216746"/>
            <a:chOff x="576462" y="1898368"/>
            <a:chExt cx="1243515" cy="288995"/>
          </a:xfrm>
        </p:grpSpPr>
        <p:sp>
          <p:nvSpPr>
            <p:cNvPr id="7" name="Oval 6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2860" y="2724150"/>
            <a:ext cx="1243515" cy="216746"/>
            <a:chOff x="576462" y="1898368"/>
            <a:chExt cx="1243515" cy="288995"/>
          </a:xfrm>
        </p:grpSpPr>
        <p:sp>
          <p:nvSpPr>
            <p:cNvPr id="10" name="Oval 9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2860" y="4171950"/>
            <a:ext cx="1243515" cy="216746"/>
            <a:chOff x="576462" y="1898368"/>
            <a:chExt cx="1243515" cy="288995"/>
          </a:xfrm>
        </p:grpSpPr>
        <p:sp>
          <p:nvSpPr>
            <p:cNvPr id="13" name="Oval 12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985240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0"/>
            <a:ext cx="6781800" cy="387817"/>
          </a:xfrm>
        </p:spPr>
        <p:txBody>
          <a:bodyPr/>
          <a:lstStyle/>
          <a:p>
            <a:r>
              <a:rPr lang="en-US" sz="3000" dirty="0" smtClean="0"/>
              <a:t>State tax incentive evaluation ratings</a:t>
            </a:r>
            <a:endParaRPr lang="en-US" sz="3000" dirty="0"/>
          </a:p>
        </p:txBody>
      </p:sp>
      <p:pic>
        <p:nvPicPr>
          <p:cNvPr id="3" name="Picture 2" descr="C:\Users\cpearson\AppData\Local\Microsoft\Windows\Temporary Internet Files\Content.Outlook\O1I57NNC\figure1_update_final_1950 with PA and C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b="16498"/>
          <a:stretch/>
        </p:blipFill>
        <p:spPr bwMode="auto">
          <a:xfrm>
            <a:off x="1228726" y="754380"/>
            <a:ext cx="6619875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932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1" y="171451"/>
            <a:ext cx="6650037" cy="628649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005195"/>
                </a:solidFill>
              </a:rPr>
              <a:t>Make a plan: Who evaluates in states that are “leading” or “making progress”</a:t>
            </a:r>
            <a:endParaRPr lang="en-US" sz="3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12648" y="914400"/>
            <a:ext cx="7088315" cy="3460582"/>
            <a:chOff x="1654560" y="1510296"/>
            <a:chExt cx="7088315" cy="4614109"/>
          </a:xfrm>
          <a:solidFill>
            <a:sysClr val="windowText" lastClr="000000"/>
          </a:solidFill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grpSpPr>
        <p:sp>
          <p:nvSpPr>
            <p:cNvPr id="15" name="Freeform 159"/>
            <p:cNvSpPr>
              <a:spLocks/>
            </p:cNvSpPr>
            <p:nvPr/>
          </p:nvSpPr>
          <p:spPr bwMode="auto">
            <a:xfrm>
              <a:off x="7440533" y="3201067"/>
              <a:ext cx="674037" cy="299503"/>
            </a:xfrm>
            <a:custGeom>
              <a:avLst/>
              <a:gdLst>
                <a:gd name="T0" fmla="*/ 0 w 339"/>
                <a:gd name="T1" fmla="*/ 46 h 138"/>
                <a:gd name="T2" fmla="*/ 254 w 339"/>
                <a:gd name="T3" fmla="*/ 0 h 138"/>
                <a:gd name="T4" fmla="*/ 294 w 339"/>
                <a:gd name="T5" fmla="*/ 94 h 138"/>
                <a:gd name="T6" fmla="*/ 338 w 339"/>
                <a:gd name="T7" fmla="*/ 84 h 138"/>
                <a:gd name="T8" fmla="*/ 339 w 339"/>
                <a:gd name="T9" fmla="*/ 132 h 138"/>
                <a:gd name="T10" fmla="*/ 303 w 339"/>
                <a:gd name="T11" fmla="*/ 138 h 138"/>
                <a:gd name="T12" fmla="*/ 273 w 339"/>
                <a:gd name="T13" fmla="*/ 107 h 138"/>
                <a:gd name="T14" fmla="*/ 254 w 339"/>
                <a:gd name="T15" fmla="*/ 70 h 138"/>
                <a:gd name="T16" fmla="*/ 249 w 339"/>
                <a:gd name="T17" fmla="*/ 17 h 138"/>
                <a:gd name="T18" fmla="*/ 235 w 339"/>
                <a:gd name="T19" fmla="*/ 43 h 138"/>
                <a:gd name="T20" fmla="*/ 253 w 339"/>
                <a:gd name="T21" fmla="*/ 121 h 138"/>
                <a:gd name="T22" fmla="*/ 178 w 339"/>
                <a:gd name="T23" fmla="*/ 133 h 138"/>
                <a:gd name="T24" fmla="*/ 175 w 339"/>
                <a:gd name="T25" fmla="*/ 76 h 138"/>
                <a:gd name="T26" fmla="*/ 130 w 339"/>
                <a:gd name="T27" fmla="*/ 51 h 138"/>
                <a:gd name="T28" fmla="*/ 91 w 339"/>
                <a:gd name="T29" fmla="*/ 44 h 138"/>
                <a:gd name="T30" fmla="*/ 11 w 339"/>
                <a:gd name="T31" fmla="*/ 84 h 138"/>
                <a:gd name="T32" fmla="*/ 0 w 339"/>
                <a:gd name="T33" fmla="*/ 46 h 138"/>
                <a:gd name="connsiteX0" fmla="*/ 0 w 10000"/>
                <a:gd name="connsiteY0" fmla="*/ 3333 h 10000"/>
                <a:gd name="connsiteX1" fmla="*/ 7634 w 10000"/>
                <a:gd name="connsiteY1" fmla="*/ 0 h 10000"/>
                <a:gd name="connsiteX2" fmla="*/ 8673 w 10000"/>
                <a:gd name="connsiteY2" fmla="*/ 6812 h 10000"/>
                <a:gd name="connsiteX3" fmla="*/ 9971 w 10000"/>
                <a:gd name="connsiteY3" fmla="*/ 6087 h 10000"/>
                <a:gd name="connsiteX4" fmla="*/ 10000 w 10000"/>
                <a:gd name="connsiteY4" fmla="*/ 9565 h 10000"/>
                <a:gd name="connsiteX5" fmla="*/ 8938 w 10000"/>
                <a:gd name="connsiteY5" fmla="*/ 10000 h 10000"/>
                <a:gd name="connsiteX6" fmla="*/ 8053 w 10000"/>
                <a:gd name="connsiteY6" fmla="*/ 7754 h 10000"/>
                <a:gd name="connsiteX7" fmla="*/ 7493 w 10000"/>
                <a:gd name="connsiteY7" fmla="*/ 5072 h 10000"/>
                <a:gd name="connsiteX8" fmla="*/ 7345 w 10000"/>
                <a:gd name="connsiteY8" fmla="*/ 1232 h 10000"/>
                <a:gd name="connsiteX9" fmla="*/ 6932 w 10000"/>
                <a:gd name="connsiteY9" fmla="*/ 3116 h 10000"/>
                <a:gd name="connsiteX10" fmla="*/ 7463 w 10000"/>
                <a:gd name="connsiteY10" fmla="*/ 8768 h 10000"/>
                <a:gd name="connsiteX11" fmla="*/ 5251 w 10000"/>
                <a:gd name="connsiteY11" fmla="*/ 9638 h 10000"/>
                <a:gd name="connsiteX12" fmla="*/ 5162 w 10000"/>
                <a:gd name="connsiteY12" fmla="*/ 5507 h 10000"/>
                <a:gd name="connsiteX13" fmla="*/ 3835 w 10000"/>
                <a:gd name="connsiteY13" fmla="*/ 3696 h 10000"/>
                <a:gd name="connsiteX14" fmla="*/ 2684 w 10000"/>
                <a:gd name="connsiteY14" fmla="*/ 3188 h 10000"/>
                <a:gd name="connsiteX15" fmla="*/ 324 w 10000"/>
                <a:gd name="connsiteY15" fmla="*/ 6087 h 10000"/>
                <a:gd name="connsiteX16" fmla="*/ 0 w 10000"/>
                <a:gd name="connsiteY16" fmla="*/ 3333 h 10000"/>
                <a:gd name="connsiteX0" fmla="*/ 0 w 10000"/>
                <a:gd name="connsiteY0" fmla="*/ 3507 h 10174"/>
                <a:gd name="connsiteX1" fmla="*/ 7705 w 10000"/>
                <a:gd name="connsiteY1" fmla="*/ 0 h 10174"/>
                <a:gd name="connsiteX2" fmla="*/ 8673 w 10000"/>
                <a:gd name="connsiteY2" fmla="*/ 6986 h 10174"/>
                <a:gd name="connsiteX3" fmla="*/ 9971 w 10000"/>
                <a:gd name="connsiteY3" fmla="*/ 6261 h 10174"/>
                <a:gd name="connsiteX4" fmla="*/ 10000 w 10000"/>
                <a:gd name="connsiteY4" fmla="*/ 9739 h 10174"/>
                <a:gd name="connsiteX5" fmla="*/ 8938 w 10000"/>
                <a:gd name="connsiteY5" fmla="*/ 10174 h 10174"/>
                <a:gd name="connsiteX6" fmla="*/ 8053 w 10000"/>
                <a:gd name="connsiteY6" fmla="*/ 7928 h 10174"/>
                <a:gd name="connsiteX7" fmla="*/ 7493 w 10000"/>
                <a:gd name="connsiteY7" fmla="*/ 5246 h 10174"/>
                <a:gd name="connsiteX8" fmla="*/ 7345 w 10000"/>
                <a:gd name="connsiteY8" fmla="*/ 1406 h 10174"/>
                <a:gd name="connsiteX9" fmla="*/ 6932 w 10000"/>
                <a:gd name="connsiteY9" fmla="*/ 3290 h 10174"/>
                <a:gd name="connsiteX10" fmla="*/ 7463 w 10000"/>
                <a:gd name="connsiteY10" fmla="*/ 8942 h 10174"/>
                <a:gd name="connsiteX11" fmla="*/ 5251 w 10000"/>
                <a:gd name="connsiteY11" fmla="*/ 9812 h 10174"/>
                <a:gd name="connsiteX12" fmla="*/ 5162 w 10000"/>
                <a:gd name="connsiteY12" fmla="*/ 5681 h 10174"/>
                <a:gd name="connsiteX13" fmla="*/ 3835 w 10000"/>
                <a:gd name="connsiteY13" fmla="*/ 3870 h 10174"/>
                <a:gd name="connsiteX14" fmla="*/ 2684 w 10000"/>
                <a:gd name="connsiteY14" fmla="*/ 3362 h 10174"/>
                <a:gd name="connsiteX15" fmla="*/ 324 w 10000"/>
                <a:gd name="connsiteY15" fmla="*/ 6261 h 10174"/>
                <a:gd name="connsiteX16" fmla="*/ 0 w 10000"/>
                <a:gd name="connsiteY16" fmla="*/ 3507 h 10174"/>
                <a:gd name="connsiteX0" fmla="*/ 0 w 10000"/>
                <a:gd name="connsiteY0" fmla="*/ 3507 h 10174"/>
                <a:gd name="connsiteX1" fmla="*/ 7705 w 10000"/>
                <a:gd name="connsiteY1" fmla="*/ 0 h 10174"/>
                <a:gd name="connsiteX2" fmla="*/ 8673 w 10000"/>
                <a:gd name="connsiteY2" fmla="*/ 6986 h 10174"/>
                <a:gd name="connsiteX3" fmla="*/ 9971 w 10000"/>
                <a:gd name="connsiteY3" fmla="*/ 6261 h 10174"/>
                <a:gd name="connsiteX4" fmla="*/ 10000 w 10000"/>
                <a:gd name="connsiteY4" fmla="*/ 9739 h 10174"/>
                <a:gd name="connsiteX5" fmla="*/ 8938 w 10000"/>
                <a:gd name="connsiteY5" fmla="*/ 10174 h 10174"/>
                <a:gd name="connsiteX6" fmla="*/ 8053 w 10000"/>
                <a:gd name="connsiteY6" fmla="*/ 7928 h 10174"/>
                <a:gd name="connsiteX7" fmla="*/ 7493 w 10000"/>
                <a:gd name="connsiteY7" fmla="*/ 5246 h 10174"/>
                <a:gd name="connsiteX8" fmla="*/ 7345 w 10000"/>
                <a:gd name="connsiteY8" fmla="*/ 1406 h 10174"/>
                <a:gd name="connsiteX9" fmla="*/ 6932 w 10000"/>
                <a:gd name="connsiteY9" fmla="*/ 3290 h 10174"/>
                <a:gd name="connsiteX10" fmla="*/ 7463 w 10000"/>
                <a:gd name="connsiteY10" fmla="*/ 8942 h 10174"/>
                <a:gd name="connsiteX11" fmla="*/ 5251 w 10000"/>
                <a:gd name="connsiteY11" fmla="*/ 9986 h 10174"/>
                <a:gd name="connsiteX12" fmla="*/ 5162 w 10000"/>
                <a:gd name="connsiteY12" fmla="*/ 5681 h 10174"/>
                <a:gd name="connsiteX13" fmla="*/ 3835 w 10000"/>
                <a:gd name="connsiteY13" fmla="*/ 3870 h 10174"/>
                <a:gd name="connsiteX14" fmla="*/ 2684 w 10000"/>
                <a:gd name="connsiteY14" fmla="*/ 3362 h 10174"/>
                <a:gd name="connsiteX15" fmla="*/ 324 w 10000"/>
                <a:gd name="connsiteY15" fmla="*/ 6261 h 10174"/>
                <a:gd name="connsiteX16" fmla="*/ 0 w 10000"/>
                <a:gd name="connsiteY16" fmla="*/ 3507 h 10174"/>
                <a:gd name="connsiteX0" fmla="*/ 0 w 10000"/>
                <a:gd name="connsiteY0" fmla="*/ 3507 h 10174"/>
                <a:gd name="connsiteX1" fmla="*/ 7705 w 10000"/>
                <a:gd name="connsiteY1" fmla="*/ 0 h 10174"/>
                <a:gd name="connsiteX2" fmla="*/ 8673 w 10000"/>
                <a:gd name="connsiteY2" fmla="*/ 6986 h 10174"/>
                <a:gd name="connsiteX3" fmla="*/ 9971 w 10000"/>
                <a:gd name="connsiteY3" fmla="*/ 6261 h 10174"/>
                <a:gd name="connsiteX4" fmla="*/ 10000 w 10000"/>
                <a:gd name="connsiteY4" fmla="*/ 9739 h 10174"/>
                <a:gd name="connsiteX5" fmla="*/ 8938 w 10000"/>
                <a:gd name="connsiteY5" fmla="*/ 10174 h 10174"/>
                <a:gd name="connsiteX6" fmla="*/ 8053 w 10000"/>
                <a:gd name="connsiteY6" fmla="*/ 7928 h 10174"/>
                <a:gd name="connsiteX7" fmla="*/ 7493 w 10000"/>
                <a:gd name="connsiteY7" fmla="*/ 5246 h 10174"/>
                <a:gd name="connsiteX8" fmla="*/ 7345 w 10000"/>
                <a:gd name="connsiteY8" fmla="*/ 1406 h 10174"/>
                <a:gd name="connsiteX9" fmla="*/ 6932 w 10000"/>
                <a:gd name="connsiteY9" fmla="*/ 3290 h 10174"/>
                <a:gd name="connsiteX10" fmla="*/ 7463 w 10000"/>
                <a:gd name="connsiteY10" fmla="*/ 8942 h 10174"/>
                <a:gd name="connsiteX11" fmla="*/ 5251 w 10000"/>
                <a:gd name="connsiteY11" fmla="*/ 9986 h 10174"/>
                <a:gd name="connsiteX12" fmla="*/ 5162 w 10000"/>
                <a:gd name="connsiteY12" fmla="*/ 5681 h 10174"/>
                <a:gd name="connsiteX13" fmla="*/ 3835 w 10000"/>
                <a:gd name="connsiteY13" fmla="*/ 3870 h 10174"/>
                <a:gd name="connsiteX14" fmla="*/ 2684 w 10000"/>
                <a:gd name="connsiteY14" fmla="*/ 3362 h 10174"/>
                <a:gd name="connsiteX15" fmla="*/ 324 w 10000"/>
                <a:gd name="connsiteY15" fmla="*/ 6261 h 10174"/>
                <a:gd name="connsiteX16" fmla="*/ 0 w 10000"/>
                <a:gd name="connsiteY16" fmla="*/ 3507 h 10174"/>
                <a:gd name="connsiteX0" fmla="*/ 0 w 10000"/>
                <a:gd name="connsiteY0" fmla="*/ 3507 h 10174"/>
                <a:gd name="connsiteX1" fmla="*/ 7705 w 10000"/>
                <a:gd name="connsiteY1" fmla="*/ 0 h 10174"/>
                <a:gd name="connsiteX2" fmla="*/ 8673 w 10000"/>
                <a:gd name="connsiteY2" fmla="*/ 6986 h 10174"/>
                <a:gd name="connsiteX3" fmla="*/ 9971 w 10000"/>
                <a:gd name="connsiteY3" fmla="*/ 6261 h 10174"/>
                <a:gd name="connsiteX4" fmla="*/ 10000 w 10000"/>
                <a:gd name="connsiteY4" fmla="*/ 9739 h 10174"/>
                <a:gd name="connsiteX5" fmla="*/ 8938 w 10000"/>
                <a:gd name="connsiteY5" fmla="*/ 10174 h 10174"/>
                <a:gd name="connsiteX6" fmla="*/ 8053 w 10000"/>
                <a:gd name="connsiteY6" fmla="*/ 7928 h 10174"/>
                <a:gd name="connsiteX7" fmla="*/ 7493 w 10000"/>
                <a:gd name="connsiteY7" fmla="*/ 5246 h 10174"/>
                <a:gd name="connsiteX8" fmla="*/ 7345 w 10000"/>
                <a:gd name="connsiteY8" fmla="*/ 1406 h 10174"/>
                <a:gd name="connsiteX9" fmla="*/ 6932 w 10000"/>
                <a:gd name="connsiteY9" fmla="*/ 3290 h 10174"/>
                <a:gd name="connsiteX10" fmla="*/ 7463 w 10000"/>
                <a:gd name="connsiteY10" fmla="*/ 8942 h 10174"/>
                <a:gd name="connsiteX11" fmla="*/ 5251 w 10000"/>
                <a:gd name="connsiteY11" fmla="*/ 9986 h 10174"/>
                <a:gd name="connsiteX12" fmla="*/ 5162 w 10000"/>
                <a:gd name="connsiteY12" fmla="*/ 5681 h 10174"/>
                <a:gd name="connsiteX13" fmla="*/ 3835 w 10000"/>
                <a:gd name="connsiteY13" fmla="*/ 3870 h 10174"/>
                <a:gd name="connsiteX14" fmla="*/ 2684 w 10000"/>
                <a:gd name="connsiteY14" fmla="*/ 3362 h 10174"/>
                <a:gd name="connsiteX15" fmla="*/ 324 w 10000"/>
                <a:gd name="connsiteY15" fmla="*/ 6261 h 10174"/>
                <a:gd name="connsiteX16" fmla="*/ 0 w 10000"/>
                <a:gd name="connsiteY16" fmla="*/ 3507 h 1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174">
                  <a:moveTo>
                    <a:pt x="0" y="3507"/>
                  </a:moveTo>
                  <a:lnTo>
                    <a:pt x="7705" y="0"/>
                  </a:lnTo>
                  <a:lnTo>
                    <a:pt x="8673" y="6986"/>
                  </a:lnTo>
                  <a:lnTo>
                    <a:pt x="9971" y="6261"/>
                  </a:lnTo>
                  <a:cubicBezTo>
                    <a:pt x="9981" y="7420"/>
                    <a:pt x="9990" y="8580"/>
                    <a:pt x="10000" y="9739"/>
                  </a:cubicBezTo>
                  <a:lnTo>
                    <a:pt x="8938" y="10174"/>
                  </a:lnTo>
                  <a:lnTo>
                    <a:pt x="8053" y="7928"/>
                  </a:lnTo>
                  <a:lnTo>
                    <a:pt x="7493" y="5246"/>
                  </a:lnTo>
                  <a:cubicBezTo>
                    <a:pt x="7444" y="3966"/>
                    <a:pt x="7394" y="2686"/>
                    <a:pt x="7345" y="1406"/>
                  </a:cubicBezTo>
                  <a:cubicBezTo>
                    <a:pt x="7207" y="2034"/>
                    <a:pt x="7070" y="2662"/>
                    <a:pt x="6932" y="3290"/>
                  </a:cubicBezTo>
                  <a:lnTo>
                    <a:pt x="7463" y="8942"/>
                  </a:lnTo>
                  <a:lnTo>
                    <a:pt x="5251" y="9986"/>
                  </a:lnTo>
                  <a:cubicBezTo>
                    <a:pt x="5115" y="8782"/>
                    <a:pt x="5192" y="7058"/>
                    <a:pt x="5162" y="5681"/>
                  </a:cubicBezTo>
                  <a:lnTo>
                    <a:pt x="3835" y="3870"/>
                  </a:lnTo>
                  <a:lnTo>
                    <a:pt x="2684" y="3362"/>
                  </a:lnTo>
                  <a:lnTo>
                    <a:pt x="324" y="6261"/>
                  </a:lnTo>
                  <a:lnTo>
                    <a:pt x="0" y="3507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040884" y="3317116"/>
              <a:ext cx="1073270" cy="693290"/>
              <a:chOff x="6972788" y="3486014"/>
              <a:chExt cx="1073270" cy="646200"/>
            </a:xfrm>
            <a:grpFill/>
            <a:effectLst/>
          </p:grpSpPr>
          <p:sp>
            <p:nvSpPr>
              <p:cNvPr id="67" name="Freeform 218"/>
              <p:cNvSpPr>
                <a:spLocks/>
              </p:cNvSpPr>
              <p:nvPr/>
            </p:nvSpPr>
            <p:spPr bwMode="auto">
              <a:xfrm>
                <a:off x="6972788" y="3486014"/>
                <a:ext cx="1025966" cy="646200"/>
              </a:xfrm>
              <a:custGeom>
                <a:avLst/>
                <a:gdLst>
                  <a:gd name="T0" fmla="*/ 85 w 516"/>
                  <a:gd name="T1" fmla="*/ 228 h 325"/>
                  <a:gd name="T2" fmla="*/ 69 w 516"/>
                  <a:gd name="T3" fmla="*/ 260 h 325"/>
                  <a:gd name="T4" fmla="*/ 48 w 516"/>
                  <a:gd name="T5" fmla="*/ 269 h 325"/>
                  <a:gd name="T6" fmla="*/ 47 w 516"/>
                  <a:gd name="T7" fmla="*/ 291 h 325"/>
                  <a:gd name="T8" fmla="*/ 2 w 516"/>
                  <a:gd name="T9" fmla="*/ 307 h 325"/>
                  <a:gd name="T10" fmla="*/ 0 w 516"/>
                  <a:gd name="T11" fmla="*/ 325 h 325"/>
                  <a:gd name="T12" fmla="*/ 122 w 516"/>
                  <a:gd name="T13" fmla="*/ 303 h 325"/>
                  <a:gd name="T14" fmla="*/ 345 w 516"/>
                  <a:gd name="T15" fmla="*/ 256 h 325"/>
                  <a:gd name="T16" fmla="*/ 516 w 516"/>
                  <a:gd name="T17" fmla="*/ 215 h 325"/>
                  <a:gd name="T18" fmla="*/ 516 w 516"/>
                  <a:gd name="T19" fmla="*/ 182 h 325"/>
                  <a:gd name="T20" fmla="*/ 497 w 516"/>
                  <a:gd name="T21" fmla="*/ 172 h 325"/>
                  <a:gd name="T22" fmla="*/ 482 w 516"/>
                  <a:gd name="T23" fmla="*/ 189 h 325"/>
                  <a:gd name="T24" fmla="*/ 474 w 516"/>
                  <a:gd name="T25" fmla="*/ 144 h 325"/>
                  <a:gd name="T26" fmla="*/ 482 w 516"/>
                  <a:gd name="T27" fmla="*/ 105 h 325"/>
                  <a:gd name="T28" fmla="*/ 420 w 516"/>
                  <a:gd name="T29" fmla="*/ 76 h 325"/>
                  <a:gd name="T30" fmla="*/ 376 w 516"/>
                  <a:gd name="T31" fmla="*/ 83 h 325"/>
                  <a:gd name="T32" fmla="*/ 375 w 516"/>
                  <a:gd name="T33" fmla="*/ 23 h 325"/>
                  <a:gd name="T34" fmla="*/ 329 w 516"/>
                  <a:gd name="T35" fmla="*/ 0 h 325"/>
                  <a:gd name="T36" fmla="*/ 295 w 516"/>
                  <a:gd name="T37" fmla="*/ 14 h 325"/>
                  <a:gd name="T38" fmla="*/ 273 w 516"/>
                  <a:gd name="T39" fmla="*/ 70 h 325"/>
                  <a:gd name="T40" fmla="*/ 233 w 516"/>
                  <a:gd name="T41" fmla="*/ 94 h 325"/>
                  <a:gd name="T42" fmla="*/ 216 w 516"/>
                  <a:gd name="T43" fmla="*/ 183 h 325"/>
                  <a:gd name="T44" fmla="*/ 152 w 516"/>
                  <a:gd name="T45" fmla="*/ 228 h 325"/>
                  <a:gd name="T46" fmla="*/ 99 w 516"/>
                  <a:gd name="T47" fmla="*/ 245 h 325"/>
                  <a:gd name="T48" fmla="*/ 85 w 516"/>
                  <a:gd name="T49" fmla="*/ 228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16" h="325">
                    <a:moveTo>
                      <a:pt x="85" y="228"/>
                    </a:moveTo>
                    <a:lnTo>
                      <a:pt x="69" y="260"/>
                    </a:lnTo>
                    <a:lnTo>
                      <a:pt x="48" y="269"/>
                    </a:lnTo>
                    <a:lnTo>
                      <a:pt x="47" y="291"/>
                    </a:lnTo>
                    <a:lnTo>
                      <a:pt x="2" y="307"/>
                    </a:lnTo>
                    <a:lnTo>
                      <a:pt x="0" y="325"/>
                    </a:lnTo>
                    <a:lnTo>
                      <a:pt x="122" y="303"/>
                    </a:lnTo>
                    <a:lnTo>
                      <a:pt x="345" y="256"/>
                    </a:lnTo>
                    <a:lnTo>
                      <a:pt x="516" y="215"/>
                    </a:lnTo>
                    <a:lnTo>
                      <a:pt x="516" y="182"/>
                    </a:lnTo>
                    <a:lnTo>
                      <a:pt x="497" y="172"/>
                    </a:lnTo>
                    <a:lnTo>
                      <a:pt x="482" y="189"/>
                    </a:lnTo>
                    <a:lnTo>
                      <a:pt x="474" y="144"/>
                    </a:lnTo>
                    <a:lnTo>
                      <a:pt x="482" y="105"/>
                    </a:lnTo>
                    <a:lnTo>
                      <a:pt x="420" y="76"/>
                    </a:lnTo>
                    <a:lnTo>
                      <a:pt x="376" y="83"/>
                    </a:lnTo>
                    <a:lnTo>
                      <a:pt x="375" y="23"/>
                    </a:lnTo>
                    <a:lnTo>
                      <a:pt x="329" y="0"/>
                    </a:lnTo>
                    <a:lnTo>
                      <a:pt x="295" y="14"/>
                    </a:lnTo>
                    <a:lnTo>
                      <a:pt x="273" y="70"/>
                    </a:lnTo>
                    <a:lnTo>
                      <a:pt x="233" y="94"/>
                    </a:lnTo>
                    <a:lnTo>
                      <a:pt x="216" y="183"/>
                    </a:lnTo>
                    <a:lnTo>
                      <a:pt x="152" y="228"/>
                    </a:lnTo>
                    <a:lnTo>
                      <a:pt x="99" y="245"/>
                    </a:lnTo>
                    <a:lnTo>
                      <a:pt x="85" y="228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68" name="Freeform 222"/>
              <p:cNvSpPr>
                <a:spLocks/>
              </p:cNvSpPr>
              <p:nvPr/>
            </p:nvSpPr>
            <p:spPr bwMode="auto">
              <a:xfrm>
                <a:off x="7972490" y="3649055"/>
                <a:ext cx="73568" cy="121287"/>
              </a:xfrm>
              <a:custGeom>
                <a:avLst/>
                <a:gdLst>
                  <a:gd name="T0" fmla="*/ 0 w 37"/>
                  <a:gd name="T1" fmla="*/ 5 h 61"/>
                  <a:gd name="T2" fmla="*/ 37 w 37"/>
                  <a:gd name="T3" fmla="*/ 0 h 61"/>
                  <a:gd name="T4" fmla="*/ 16 w 37"/>
                  <a:gd name="T5" fmla="*/ 61 h 61"/>
                  <a:gd name="T6" fmla="*/ 1 w 37"/>
                  <a:gd name="T7" fmla="*/ 60 h 61"/>
                  <a:gd name="T8" fmla="*/ 0 w 37"/>
                  <a:gd name="T9" fmla="*/ 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61">
                    <a:moveTo>
                      <a:pt x="0" y="5"/>
                    </a:moveTo>
                    <a:lnTo>
                      <a:pt x="37" y="0"/>
                    </a:lnTo>
                    <a:lnTo>
                      <a:pt x="16" y="61"/>
                    </a:lnTo>
                    <a:lnTo>
                      <a:pt x="1" y="6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17" name="Freeform 161"/>
            <p:cNvSpPr>
              <a:spLocks/>
            </p:cNvSpPr>
            <p:nvPr/>
          </p:nvSpPr>
          <p:spPr bwMode="auto">
            <a:xfrm>
              <a:off x="1749999" y="2071328"/>
              <a:ext cx="1101522" cy="917275"/>
            </a:xfrm>
            <a:custGeom>
              <a:avLst/>
              <a:gdLst>
                <a:gd name="T0" fmla="*/ 120 w 554"/>
                <a:gd name="T1" fmla="*/ 0 h 430"/>
                <a:gd name="T2" fmla="*/ 105 w 554"/>
                <a:gd name="T3" fmla="*/ 9 h 430"/>
                <a:gd name="T4" fmla="*/ 95 w 554"/>
                <a:gd name="T5" fmla="*/ 47 h 430"/>
                <a:gd name="T6" fmla="*/ 85 w 554"/>
                <a:gd name="T7" fmla="*/ 79 h 430"/>
                <a:gd name="T8" fmla="*/ 77 w 554"/>
                <a:gd name="T9" fmla="*/ 104 h 430"/>
                <a:gd name="T10" fmla="*/ 68 w 554"/>
                <a:gd name="T11" fmla="*/ 132 h 430"/>
                <a:gd name="T12" fmla="*/ 56 w 554"/>
                <a:gd name="T13" fmla="*/ 160 h 430"/>
                <a:gd name="T14" fmla="*/ 41 w 554"/>
                <a:gd name="T15" fmla="*/ 190 h 430"/>
                <a:gd name="T16" fmla="*/ 21 w 554"/>
                <a:gd name="T17" fmla="*/ 226 h 430"/>
                <a:gd name="T18" fmla="*/ 0 w 554"/>
                <a:gd name="T19" fmla="*/ 260 h 430"/>
                <a:gd name="T20" fmla="*/ 0 w 554"/>
                <a:gd name="T21" fmla="*/ 335 h 430"/>
                <a:gd name="T22" fmla="*/ 311 w 554"/>
                <a:gd name="T23" fmla="*/ 399 h 430"/>
                <a:gd name="T24" fmla="*/ 454 w 554"/>
                <a:gd name="T25" fmla="*/ 430 h 430"/>
                <a:gd name="T26" fmla="*/ 484 w 554"/>
                <a:gd name="T27" fmla="*/ 281 h 430"/>
                <a:gd name="T28" fmla="*/ 503 w 554"/>
                <a:gd name="T29" fmla="*/ 268 h 430"/>
                <a:gd name="T30" fmla="*/ 485 w 554"/>
                <a:gd name="T31" fmla="*/ 234 h 430"/>
                <a:gd name="T32" fmla="*/ 493 w 554"/>
                <a:gd name="T33" fmla="*/ 200 h 430"/>
                <a:gd name="T34" fmla="*/ 554 w 554"/>
                <a:gd name="T35" fmla="*/ 143 h 430"/>
                <a:gd name="T36" fmla="*/ 512 w 554"/>
                <a:gd name="T37" fmla="*/ 92 h 430"/>
                <a:gd name="T38" fmla="*/ 340 w 554"/>
                <a:gd name="T39" fmla="*/ 55 h 430"/>
                <a:gd name="T40" fmla="*/ 317 w 554"/>
                <a:gd name="T41" fmla="*/ 71 h 430"/>
                <a:gd name="T42" fmla="*/ 285 w 554"/>
                <a:gd name="T43" fmla="*/ 44 h 430"/>
                <a:gd name="T44" fmla="*/ 258 w 554"/>
                <a:gd name="T45" fmla="*/ 72 h 430"/>
                <a:gd name="T46" fmla="*/ 231 w 554"/>
                <a:gd name="T47" fmla="*/ 44 h 430"/>
                <a:gd name="T48" fmla="*/ 164 w 554"/>
                <a:gd name="T49" fmla="*/ 46 h 430"/>
                <a:gd name="T50" fmla="*/ 172 w 554"/>
                <a:gd name="T51" fmla="*/ 4 h 430"/>
                <a:gd name="T52" fmla="*/ 120 w 554"/>
                <a:gd name="T53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4" h="430">
                  <a:moveTo>
                    <a:pt x="120" y="0"/>
                  </a:moveTo>
                  <a:lnTo>
                    <a:pt x="105" y="9"/>
                  </a:lnTo>
                  <a:lnTo>
                    <a:pt x="95" y="47"/>
                  </a:lnTo>
                  <a:lnTo>
                    <a:pt x="85" y="79"/>
                  </a:lnTo>
                  <a:lnTo>
                    <a:pt x="77" y="104"/>
                  </a:lnTo>
                  <a:lnTo>
                    <a:pt x="68" y="132"/>
                  </a:lnTo>
                  <a:lnTo>
                    <a:pt x="56" y="160"/>
                  </a:lnTo>
                  <a:lnTo>
                    <a:pt x="41" y="190"/>
                  </a:lnTo>
                  <a:lnTo>
                    <a:pt x="21" y="226"/>
                  </a:lnTo>
                  <a:lnTo>
                    <a:pt x="0" y="260"/>
                  </a:lnTo>
                  <a:lnTo>
                    <a:pt x="0" y="335"/>
                  </a:lnTo>
                  <a:lnTo>
                    <a:pt x="311" y="399"/>
                  </a:lnTo>
                  <a:lnTo>
                    <a:pt x="454" y="430"/>
                  </a:lnTo>
                  <a:lnTo>
                    <a:pt x="484" y="281"/>
                  </a:lnTo>
                  <a:lnTo>
                    <a:pt x="503" y="268"/>
                  </a:lnTo>
                  <a:lnTo>
                    <a:pt x="485" y="234"/>
                  </a:lnTo>
                  <a:lnTo>
                    <a:pt x="493" y="200"/>
                  </a:lnTo>
                  <a:lnTo>
                    <a:pt x="554" y="143"/>
                  </a:lnTo>
                  <a:lnTo>
                    <a:pt x="512" y="92"/>
                  </a:lnTo>
                  <a:lnTo>
                    <a:pt x="340" y="55"/>
                  </a:lnTo>
                  <a:lnTo>
                    <a:pt x="317" y="71"/>
                  </a:lnTo>
                  <a:lnTo>
                    <a:pt x="285" y="44"/>
                  </a:lnTo>
                  <a:lnTo>
                    <a:pt x="258" y="72"/>
                  </a:lnTo>
                  <a:lnTo>
                    <a:pt x="231" y="44"/>
                  </a:lnTo>
                  <a:lnTo>
                    <a:pt x="164" y="46"/>
                  </a:lnTo>
                  <a:lnTo>
                    <a:pt x="172" y="4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8" name="Freeform 163"/>
            <p:cNvSpPr>
              <a:spLocks/>
            </p:cNvSpPr>
            <p:nvPr/>
          </p:nvSpPr>
          <p:spPr bwMode="auto">
            <a:xfrm>
              <a:off x="4308950" y="1887872"/>
              <a:ext cx="922574" cy="580229"/>
            </a:xfrm>
            <a:custGeom>
              <a:avLst/>
              <a:gdLst>
                <a:gd name="T0" fmla="*/ 3 w 464"/>
                <a:gd name="T1" fmla="*/ 0 h 272"/>
                <a:gd name="T2" fmla="*/ 389 w 464"/>
                <a:gd name="T3" fmla="*/ 10 h 272"/>
                <a:gd name="T4" fmla="*/ 418 w 464"/>
                <a:gd name="T5" fmla="*/ 88 h 272"/>
                <a:gd name="T6" fmla="*/ 445 w 464"/>
                <a:gd name="T7" fmla="*/ 149 h 272"/>
                <a:gd name="T8" fmla="*/ 464 w 464"/>
                <a:gd name="T9" fmla="*/ 249 h 272"/>
                <a:gd name="T10" fmla="*/ 453 w 464"/>
                <a:gd name="T11" fmla="*/ 272 h 272"/>
                <a:gd name="T12" fmla="*/ 309 w 464"/>
                <a:gd name="T13" fmla="*/ 267 h 272"/>
                <a:gd name="T14" fmla="*/ 0 w 464"/>
                <a:gd name="T15" fmla="*/ 263 h 272"/>
                <a:gd name="T16" fmla="*/ 3 w 464"/>
                <a:gd name="T1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272">
                  <a:moveTo>
                    <a:pt x="3" y="0"/>
                  </a:moveTo>
                  <a:lnTo>
                    <a:pt x="389" y="10"/>
                  </a:lnTo>
                  <a:lnTo>
                    <a:pt x="418" y="88"/>
                  </a:lnTo>
                  <a:lnTo>
                    <a:pt x="445" y="149"/>
                  </a:lnTo>
                  <a:lnTo>
                    <a:pt x="464" y="249"/>
                  </a:lnTo>
                  <a:lnTo>
                    <a:pt x="453" y="272"/>
                  </a:lnTo>
                  <a:lnTo>
                    <a:pt x="309" y="267"/>
                  </a:lnTo>
                  <a:lnTo>
                    <a:pt x="0" y="26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9" name="Freeform 165"/>
            <p:cNvSpPr>
              <a:spLocks/>
            </p:cNvSpPr>
            <p:nvPr/>
          </p:nvSpPr>
          <p:spPr bwMode="auto">
            <a:xfrm>
              <a:off x="4281114" y="2451037"/>
              <a:ext cx="978247" cy="671958"/>
            </a:xfrm>
            <a:custGeom>
              <a:avLst/>
              <a:gdLst>
                <a:gd name="T0" fmla="*/ 8 w 492"/>
                <a:gd name="T1" fmla="*/ 0 h 315"/>
                <a:gd name="T2" fmla="*/ 7 w 492"/>
                <a:gd name="T3" fmla="*/ 123 h 315"/>
                <a:gd name="T4" fmla="*/ 0 w 492"/>
                <a:gd name="T5" fmla="*/ 264 h 315"/>
                <a:gd name="T6" fmla="*/ 357 w 492"/>
                <a:gd name="T7" fmla="*/ 270 h 315"/>
                <a:gd name="T8" fmla="*/ 395 w 492"/>
                <a:gd name="T9" fmla="*/ 290 h 315"/>
                <a:gd name="T10" fmla="*/ 421 w 492"/>
                <a:gd name="T11" fmla="*/ 262 h 315"/>
                <a:gd name="T12" fmla="*/ 492 w 492"/>
                <a:gd name="T13" fmla="*/ 315 h 315"/>
                <a:gd name="T14" fmla="*/ 481 w 492"/>
                <a:gd name="T15" fmla="*/ 260 h 315"/>
                <a:gd name="T16" fmla="*/ 488 w 492"/>
                <a:gd name="T17" fmla="*/ 220 h 315"/>
                <a:gd name="T18" fmla="*/ 492 w 492"/>
                <a:gd name="T19" fmla="*/ 76 h 315"/>
                <a:gd name="T20" fmla="*/ 460 w 492"/>
                <a:gd name="T21" fmla="*/ 45 h 315"/>
                <a:gd name="T22" fmla="*/ 473 w 492"/>
                <a:gd name="T23" fmla="*/ 4 h 315"/>
                <a:gd name="T24" fmla="*/ 239 w 492"/>
                <a:gd name="T25" fmla="*/ 3 h 315"/>
                <a:gd name="T26" fmla="*/ 8 w 492"/>
                <a:gd name="T27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2" h="315">
                  <a:moveTo>
                    <a:pt x="8" y="0"/>
                  </a:moveTo>
                  <a:lnTo>
                    <a:pt x="7" y="123"/>
                  </a:lnTo>
                  <a:lnTo>
                    <a:pt x="0" y="264"/>
                  </a:lnTo>
                  <a:lnTo>
                    <a:pt x="357" y="270"/>
                  </a:lnTo>
                  <a:lnTo>
                    <a:pt x="395" y="290"/>
                  </a:lnTo>
                  <a:lnTo>
                    <a:pt x="421" y="262"/>
                  </a:lnTo>
                  <a:lnTo>
                    <a:pt x="492" y="315"/>
                  </a:lnTo>
                  <a:lnTo>
                    <a:pt x="481" y="260"/>
                  </a:lnTo>
                  <a:lnTo>
                    <a:pt x="488" y="220"/>
                  </a:lnTo>
                  <a:lnTo>
                    <a:pt x="492" y="76"/>
                  </a:lnTo>
                  <a:lnTo>
                    <a:pt x="460" y="45"/>
                  </a:lnTo>
                  <a:lnTo>
                    <a:pt x="473" y="4"/>
                  </a:lnTo>
                  <a:lnTo>
                    <a:pt x="239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0" name="Freeform 167"/>
            <p:cNvSpPr>
              <a:spLocks/>
            </p:cNvSpPr>
            <p:nvPr/>
          </p:nvSpPr>
          <p:spPr bwMode="auto">
            <a:xfrm>
              <a:off x="4271172" y="3012068"/>
              <a:ext cx="1159184" cy="558898"/>
            </a:xfrm>
            <a:custGeom>
              <a:avLst/>
              <a:gdLst>
                <a:gd name="T0" fmla="*/ 7 w 583"/>
                <a:gd name="T1" fmla="*/ 0 h 262"/>
                <a:gd name="T2" fmla="*/ 0 w 583"/>
                <a:gd name="T3" fmla="*/ 173 h 262"/>
                <a:gd name="T4" fmla="*/ 132 w 583"/>
                <a:gd name="T5" fmla="*/ 178 h 262"/>
                <a:gd name="T6" fmla="*/ 131 w 583"/>
                <a:gd name="T7" fmla="*/ 262 h 262"/>
                <a:gd name="T8" fmla="*/ 308 w 583"/>
                <a:gd name="T9" fmla="*/ 260 h 262"/>
                <a:gd name="T10" fmla="*/ 467 w 583"/>
                <a:gd name="T11" fmla="*/ 257 h 262"/>
                <a:gd name="T12" fmla="*/ 583 w 583"/>
                <a:gd name="T13" fmla="*/ 260 h 262"/>
                <a:gd name="T14" fmla="*/ 547 w 583"/>
                <a:gd name="T15" fmla="*/ 186 h 262"/>
                <a:gd name="T16" fmla="*/ 522 w 583"/>
                <a:gd name="T17" fmla="*/ 117 h 262"/>
                <a:gd name="T18" fmla="*/ 495 w 583"/>
                <a:gd name="T19" fmla="*/ 47 h 262"/>
                <a:gd name="T20" fmla="*/ 428 w 583"/>
                <a:gd name="T21" fmla="*/ 1 h 262"/>
                <a:gd name="T22" fmla="*/ 399 w 583"/>
                <a:gd name="T23" fmla="*/ 28 h 262"/>
                <a:gd name="T24" fmla="*/ 362 w 583"/>
                <a:gd name="T25" fmla="*/ 9 h 262"/>
                <a:gd name="T26" fmla="*/ 204 w 583"/>
                <a:gd name="T27" fmla="*/ 3 h 262"/>
                <a:gd name="T28" fmla="*/ 7 w 583"/>
                <a:gd name="T2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3" h="262">
                  <a:moveTo>
                    <a:pt x="7" y="0"/>
                  </a:moveTo>
                  <a:lnTo>
                    <a:pt x="0" y="173"/>
                  </a:lnTo>
                  <a:lnTo>
                    <a:pt x="132" y="178"/>
                  </a:lnTo>
                  <a:lnTo>
                    <a:pt x="131" y="262"/>
                  </a:lnTo>
                  <a:lnTo>
                    <a:pt x="308" y="260"/>
                  </a:lnTo>
                  <a:lnTo>
                    <a:pt x="467" y="257"/>
                  </a:lnTo>
                  <a:lnTo>
                    <a:pt x="583" y="260"/>
                  </a:lnTo>
                  <a:lnTo>
                    <a:pt x="547" y="186"/>
                  </a:lnTo>
                  <a:lnTo>
                    <a:pt x="522" y="117"/>
                  </a:lnTo>
                  <a:lnTo>
                    <a:pt x="495" y="47"/>
                  </a:lnTo>
                  <a:lnTo>
                    <a:pt x="428" y="1"/>
                  </a:lnTo>
                  <a:lnTo>
                    <a:pt x="399" y="28"/>
                  </a:lnTo>
                  <a:lnTo>
                    <a:pt x="362" y="9"/>
                  </a:lnTo>
                  <a:lnTo>
                    <a:pt x="20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1" name="Freeform 169"/>
            <p:cNvSpPr>
              <a:spLocks/>
            </p:cNvSpPr>
            <p:nvPr/>
          </p:nvSpPr>
          <p:spPr bwMode="auto">
            <a:xfrm>
              <a:off x="4510160" y="3561993"/>
              <a:ext cx="1025576" cy="550805"/>
            </a:xfrm>
            <a:custGeom>
              <a:avLst/>
              <a:gdLst>
                <a:gd name="T0" fmla="*/ 4 w 511"/>
                <a:gd name="T1" fmla="*/ 3 h 258"/>
                <a:gd name="T2" fmla="*/ 3 w 511"/>
                <a:gd name="T3" fmla="*/ 151 h 258"/>
                <a:gd name="T4" fmla="*/ 0 w 511"/>
                <a:gd name="T5" fmla="*/ 254 h 258"/>
                <a:gd name="T6" fmla="*/ 511 w 511"/>
                <a:gd name="T7" fmla="*/ 258 h 258"/>
                <a:gd name="T8" fmla="*/ 501 w 511"/>
                <a:gd name="T9" fmla="*/ 123 h 258"/>
                <a:gd name="T10" fmla="*/ 501 w 511"/>
                <a:gd name="T11" fmla="*/ 74 h 258"/>
                <a:gd name="T12" fmla="*/ 460 w 511"/>
                <a:gd name="T13" fmla="*/ 42 h 258"/>
                <a:gd name="T14" fmla="*/ 472 w 511"/>
                <a:gd name="T15" fmla="*/ 16 h 258"/>
                <a:gd name="T16" fmla="*/ 455 w 511"/>
                <a:gd name="T17" fmla="*/ 0 h 258"/>
                <a:gd name="T18" fmla="*/ 222 w 511"/>
                <a:gd name="T19" fmla="*/ 3 h 258"/>
                <a:gd name="T20" fmla="*/ 4 w 511"/>
                <a:gd name="T21" fmla="*/ 3 h 258"/>
                <a:gd name="connsiteX0" fmla="*/ 172 w 10094"/>
                <a:gd name="connsiteY0" fmla="*/ 116 h 10000"/>
                <a:gd name="connsiteX1" fmla="*/ 153 w 10094"/>
                <a:gd name="connsiteY1" fmla="*/ 5853 h 10000"/>
                <a:gd name="connsiteX2" fmla="*/ 0 w 10094"/>
                <a:gd name="connsiteY2" fmla="*/ 9969 h 10000"/>
                <a:gd name="connsiteX3" fmla="*/ 10094 w 10094"/>
                <a:gd name="connsiteY3" fmla="*/ 10000 h 10000"/>
                <a:gd name="connsiteX4" fmla="*/ 9898 w 10094"/>
                <a:gd name="connsiteY4" fmla="*/ 4767 h 10000"/>
                <a:gd name="connsiteX5" fmla="*/ 9898 w 10094"/>
                <a:gd name="connsiteY5" fmla="*/ 2868 h 10000"/>
                <a:gd name="connsiteX6" fmla="*/ 9096 w 10094"/>
                <a:gd name="connsiteY6" fmla="*/ 1628 h 10000"/>
                <a:gd name="connsiteX7" fmla="*/ 9331 w 10094"/>
                <a:gd name="connsiteY7" fmla="*/ 620 h 10000"/>
                <a:gd name="connsiteX8" fmla="*/ 8998 w 10094"/>
                <a:gd name="connsiteY8" fmla="*/ 0 h 10000"/>
                <a:gd name="connsiteX9" fmla="*/ 4438 w 10094"/>
                <a:gd name="connsiteY9" fmla="*/ 116 h 10000"/>
                <a:gd name="connsiteX10" fmla="*/ 172 w 10094"/>
                <a:gd name="connsiteY10" fmla="*/ 116 h 10000"/>
                <a:gd name="connsiteX0" fmla="*/ 172 w 10094"/>
                <a:gd name="connsiteY0" fmla="*/ 124 h 10008"/>
                <a:gd name="connsiteX1" fmla="*/ 153 w 10094"/>
                <a:gd name="connsiteY1" fmla="*/ 5861 h 10008"/>
                <a:gd name="connsiteX2" fmla="*/ 0 w 10094"/>
                <a:gd name="connsiteY2" fmla="*/ 9977 h 10008"/>
                <a:gd name="connsiteX3" fmla="*/ 10094 w 10094"/>
                <a:gd name="connsiteY3" fmla="*/ 10008 h 10008"/>
                <a:gd name="connsiteX4" fmla="*/ 9898 w 10094"/>
                <a:gd name="connsiteY4" fmla="*/ 4775 h 10008"/>
                <a:gd name="connsiteX5" fmla="*/ 9898 w 10094"/>
                <a:gd name="connsiteY5" fmla="*/ 2876 h 10008"/>
                <a:gd name="connsiteX6" fmla="*/ 9096 w 10094"/>
                <a:gd name="connsiteY6" fmla="*/ 1636 h 10008"/>
                <a:gd name="connsiteX7" fmla="*/ 9331 w 10094"/>
                <a:gd name="connsiteY7" fmla="*/ 628 h 10008"/>
                <a:gd name="connsiteX8" fmla="*/ 8998 w 10094"/>
                <a:gd name="connsiteY8" fmla="*/ 8 h 10008"/>
                <a:gd name="connsiteX9" fmla="*/ 4625 w 10094"/>
                <a:gd name="connsiteY9" fmla="*/ 0 h 10008"/>
                <a:gd name="connsiteX10" fmla="*/ 172 w 10094"/>
                <a:gd name="connsiteY10" fmla="*/ 124 h 10008"/>
                <a:gd name="connsiteX0" fmla="*/ 172 w 10094"/>
                <a:gd name="connsiteY0" fmla="*/ 124 h 10008"/>
                <a:gd name="connsiteX1" fmla="*/ 28 w 10094"/>
                <a:gd name="connsiteY1" fmla="*/ 5923 h 10008"/>
                <a:gd name="connsiteX2" fmla="*/ 0 w 10094"/>
                <a:gd name="connsiteY2" fmla="*/ 9977 h 10008"/>
                <a:gd name="connsiteX3" fmla="*/ 10094 w 10094"/>
                <a:gd name="connsiteY3" fmla="*/ 10008 h 10008"/>
                <a:gd name="connsiteX4" fmla="*/ 9898 w 10094"/>
                <a:gd name="connsiteY4" fmla="*/ 4775 h 10008"/>
                <a:gd name="connsiteX5" fmla="*/ 9898 w 10094"/>
                <a:gd name="connsiteY5" fmla="*/ 2876 h 10008"/>
                <a:gd name="connsiteX6" fmla="*/ 9096 w 10094"/>
                <a:gd name="connsiteY6" fmla="*/ 1636 h 10008"/>
                <a:gd name="connsiteX7" fmla="*/ 9331 w 10094"/>
                <a:gd name="connsiteY7" fmla="*/ 628 h 10008"/>
                <a:gd name="connsiteX8" fmla="*/ 8998 w 10094"/>
                <a:gd name="connsiteY8" fmla="*/ 8 h 10008"/>
                <a:gd name="connsiteX9" fmla="*/ 4625 w 10094"/>
                <a:gd name="connsiteY9" fmla="*/ 0 h 10008"/>
                <a:gd name="connsiteX10" fmla="*/ 172 w 10094"/>
                <a:gd name="connsiteY10" fmla="*/ 124 h 1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94" h="10008">
                  <a:moveTo>
                    <a:pt x="172" y="124"/>
                  </a:moveTo>
                  <a:cubicBezTo>
                    <a:pt x="166" y="2036"/>
                    <a:pt x="34" y="4011"/>
                    <a:pt x="28" y="5923"/>
                  </a:cubicBezTo>
                  <a:cubicBezTo>
                    <a:pt x="19" y="7274"/>
                    <a:pt x="9" y="8626"/>
                    <a:pt x="0" y="9977"/>
                  </a:cubicBezTo>
                  <a:lnTo>
                    <a:pt x="10094" y="10008"/>
                  </a:lnTo>
                  <a:cubicBezTo>
                    <a:pt x="10029" y="8264"/>
                    <a:pt x="9963" y="6519"/>
                    <a:pt x="9898" y="4775"/>
                  </a:cubicBezTo>
                  <a:lnTo>
                    <a:pt x="9898" y="2876"/>
                  </a:lnTo>
                  <a:lnTo>
                    <a:pt x="9096" y="1636"/>
                  </a:lnTo>
                  <a:cubicBezTo>
                    <a:pt x="9174" y="1300"/>
                    <a:pt x="9253" y="964"/>
                    <a:pt x="9331" y="628"/>
                  </a:cubicBezTo>
                  <a:lnTo>
                    <a:pt x="8998" y="8"/>
                  </a:lnTo>
                  <a:lnTo>
                    <a:pt x="4625" y="0"/>
                  </a:lnTo>
                  <a:lnTo>
                    <a:pt x="172" y="12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2" name="Freeform 171"/>
            <p:cNvSpPr>
              <a:spLocks/>
            </p:cNvSpPr>
            <p:nvPr/>
          </p:nvSpPr>
          <p:spPr bwMode="auto">
            <a:xfrm>
              <a:off x="4376553" y="4104267"/>
              <a:ext cx="1196961" cy="620761"/>
            </a:xfrm>
            <a:custGeom>
              <a:avLst/>
              <a:gdLst>
                <a:gd name="T0" fmla="*/ 5 w 602"/>
                <a:gd name="T1" fmla="*/ 0 h 291"/>
                <a:gd name="T2" fmla="*/ 0 w 602"/>
                <a:gd name="T3" fmla="*/ 52 h 291"/>
                <a:gd name="T4" fmla="*/ 214 w 602"/>
                <a:gd name="T5" fmla="*/ 59 h 291"/>
                <a:gd name="T6" fmla="*/ 215 w 602"/>
                <a:gd name="T7" fmla="*/ 225 h 291"/>
                <a:gd name="T8" fmla="*/ 324 w 602"/>
                <a:gd name="T9" fmla="*/ 271 h 291"/>
                <a:gd name="T10" fmla="*/ 355 w 602"/>
                <a:gd name="T11" fmla="*/ 254 h 291"/>
                <a:gd name="T12" fmla="*/ 425 w 602"/>
                <a:gd name="T13" fmla="*/ 291 h 291"/>
                <a:gd name="T14" fmla="*/ 469 w 602"/>
                <a:gd name="T15" fmla="*/ 290 h 291"/>
                <a:gd name="T16" fmla="*/ 553 w 602"/>
                <a:gd name="T17" fmla="*/ 254 h 291"/>
                <a:gd name="T18" fmla="*/ 602 w 602"/>
                <a:gd name="T19" fmla="*/ 288 h 291"/>
                <a:gd name="T20" fmla="*/ 602 w 602"/>
                <a:gd name="T21" fmla="*/ 109 h 291"/>
                <a:gd name="T22" fmla="*/ 586 w 602"/>
                <a:gd name="T23" fmla="*/ 4 h 291"/>
                <a:gd name="T24" fmla="*/ 5 w 602"/>
                <a:gd name="T2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2" h="291">
                  <a:moveTo>
                    <a:pt x="5" y="0"/>
                  </a:moveTo>
                  <a:lnTo>
                    <a:pt x="0" y="52"/>
                  </a:lnTo>
                  <a:lnTo>
                    <a:pt x="214" y="59"/>
                  </a:lnTo>
                  <a:lnTo>
                    <a:pt x="215" y="225"/>
                  </a:lnTo>
                  <a:lnTo>
                    <a:pt x="324" y="271"/>
                  </a:lnTo>
                  <a:lnTo>
                    <a:pt x="355" y="254"/>
                  </a:lnTo>
                  <a:lnTo>
                    <a:pt x="425" y="291"/>
                  </a:lnTo>
                  <a:lnTo>
                    <a:pt x="469" y="290"/>
                  </a:lnTo>
                  <a:lnTo>
                    <a:pt x="553" y="254"/>
                  </a:lnTo>
                  <a:lnTo>
                    <a:pt x="602" y="288"/>
                  </a:lnTo>
                  <a:lnTo>
                    <a:pt x="602" y="109"/>
                  </a:lnTo>
                  <a:lnTo>
                    <a:pt x="586" y="4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Freeform 175"/>
            <p:cNvSpPr>
              <a:spLocks/>
            </p:cNvSpPr>
            <p:nvPr/>
          </p:nvSpPr>
          <p:spPr bwMode="auto">
            <a:xfrm>
              <a:off x="5080414" y="1817477"/>
              <a:ext cx="912634" cy="1100730"/>
            </a:xfrm>
            <a:custGeom>
              <a:avLst/>
              <a:gdLst>
                <a:gd name="T0" fmla="*/ 0 w 459"/>
                <a:gd name="T1" fmla="*/ 40 h 516"/>
                <a:gd name="T2" fmla="*/ 121 w 459"/>
                <a:gd name="T3" fmla="*/ 40 h 516"/>
                <a:gd name="T4" fmla="*/ 118 w 459"/>
                <a:gd name="T5" fmla="*/ 0 h 516"/>
                <a:gd name="T6" fmla="*/ 145 w 459"/>
                <a:gd name="T7" fmla="*/ 11 h 516"/>
                <a:gd name="T8" fmla="*/ 150 w 459"/>
                <a:gd name="T9" fmla="*/ 42 h 516"/>
                <a:gd name="T10" fmla="*/ 208 w 459"/>
                <a:gd name="T11" fmla="*/ 76 h 516"/>
                <a:gd name="T12" fmla="*/ 225 w 459"/>
                <a:gd name="T13" fmla="*/ 61 h 516"/>
                <a:gd name="T14" fmla="*/ 259 w 459"/>
                <a:gd name="T15" fmla="*/ 61 h 516"/>
                <a:gd name="T16" fmla="*/ 285 w 459"/>
                <a:gd name="T17" fmla="*/ 89 h 516"/>
                <a:gd name="T18" fmla="*/ 302 w 459"/>
                <a:gd name="T19" fmla="*/ 80 h 516"/>
                <a:gd name="T20" fmla="*/ 353 w 459"/>
                <a:gd name="T21" fmla="*/ 91 h 516"/>
                <a:gd name="T22" fmla="*/ 371 w 459"/>
                <a:gd name="T23" fmla="*/ 69 h 516"/>
                <a:gd name="T24" fmla="*/ 402 w 459"/>
                <a:gd name="T25" fmla="*/ 86 h 516"/>
                <a:gd name="T26" fmla="*/ 459 w 459"/>
                <a:gd name="T27" fmla="*/ 84 h 516"/>
                <a:gd name="T28" fmla="*/ 367 w 459"/>
                <a:gd name="T29" fmla="*/ 147 h 516"/>
                <a:gd name="T30" fmla="*/ 321 w 459"/>
                <a:gd name="T31" fmla="*/ 203 h 516"/>
                <a:gd name="T32" fmla="*/ 331 w 459"/>
                <a:gd name="T33" fmla="*/ 286 h 516"/>
                <a:gd name="T34" fmla="*/ 299 w 459"/>
                <a:gd name="T35" fmla="*/ 319 h 516"/>
                <a:gd name="T36" fmla="*/ 312 w 459"/>
                <a:gd name="T37" fmla="*/ 344 h 516"/>
                <a:gd name="T38" fmla="*/ 312 w 459"/>
                <a:gd name="T39" fmla="*/ 404 h 516"/>
                <a:gd name="T40" fmla="*/ 343 w 459"/>
                <a:gd name="T41" fmla="*/ 404 h 516"/>
                <a:gd name="T42" fmla="*/ 389 w 459"/>
                <a:gd name="T43" fmla="*/ 447 h 516"/>
                <a:gd name="T44" fmla="*/ 408 w 459"/>
                <a:gd name="T45" fmla="*/ 500 h 516"/>
                <a:gd name="T46" fmla="*/ 85 w 459"/>
                <a:gd name="T47" fmla="*/ 516 h 516"/>
                <a:gd name="T48" fmla="*/ 86 w 459"/>
                <a:gd name="T49" fmla="*/ 372 h 516"/>
                <a:gd name="T50" fmla="*/ 57 w 459"/>
                <a:gd name="T51" fmla="*/ 341 h 516"/>
                <a:gd name="T52" fmla="*/ 67 w 459"/>
                <a:gd name="T53" fmla="*/ 304 h 516"/>
                <a:gd name="T54" fmla="*/ 76 w 459"/>
                <a:gd name="T55" fmla="*/ 281 h 516"/>
                <a:gd name="T56" fmla="*/ 57 w 459"/>
                <a:gd name="T57" fmla="*/ 183 h 516"/>
                <a:gd name="T58" fmla="*/ 29 w 459"/>
                <a:gd name="T59" fmla="*/ 118 h 516"/>
                <a:gd name="T60" fmla="*/ 0 w 459"/>
                <a:gd name="T61" fmla="*/ 4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9" h="516">
                  <a:moveTo>
                    <a:pt x="0" y="40"/>
                  </a:moveTo>
                  <a:lnTo>
                    <a:pt x="121" y="40"/>
                  </a:lnTo>
                  <a:lnTo>
                    <a:pt x="118" y="0"/>
                  </a:lnTo>
                  <a:lnTo>
                    <a:pt x="145" y="11"/>
                  </a:lnTo>
                  <a:lnTo>
                    <a:pt x="150" y="42"/>
                  </a:lnTo>
                  <a:lnTo>
                    <a:pt x="208" y="76"/>
                  </a:lnTo>
                  <a:lnTo>
                    <a:pt x="225" y="61"/>
                  </a:lnTo>
                  <a:lnTo>
                    <a:pt x="259" y="61"/>
                  </a:lnTo>
                  <a:lnTo>
                    <a:pt x="285" y="89"/>
                  </a:lnTo>
                  <a:lnTo>
                    <a:pt x="302" y="80"/>
                  </a:lnTo>
                  <a:lnTo>
                    <a:pt x="353" y="91"/>
                  </a:lnTo>
                  <a:lnTo>
                    <a:pt x="371" y="69"/>
                  </a:lnTo>
                  <a:lnTo>
                    <a:pt x="402" y="86"/>
                  </a:lnTo>
                  <a:lnTo>
                    <a:pt x="459" y="84"/>
                  </a:lnTo>
                  <a:lnTo>
                    <a:pt x="367" y="147"/>
                  </a:lnTo>
                  <a:lnTo>
                    <a:pt x="321" y="203"/>
                  </a:lnTo>
                  <a:lnTo>
                    <a:pt x="331" y="286"/>
                  </a:lnTo>
                  <a:lnTo>
                    <a:pt x="299" y="319"/>
                  </a:lnTo>
                  <a:lnTo>
                    <a:pt x="312" y="344"/>
                  </a:lnTo>
                  <a:lnTo>
                    <a:pt x="312" y="404"/>
                  </a:lnTo>
                  <a:lnTo>
                    <a:pt x="343" y="404"/>
                  </a:lnTo>
                  <a:lnTo>
                    <a:pt x="389" y="447"/>
                  </a:lnTo>
                  <a:lnTo>
                    <a:pt x="408" y="500"/>
                  </a:lnTo>
                  <a:lnTo>
                    <a:pt x="85" y="516"/>
                  </a:lnTo>
                  <a:lnTo>
                    <a:pt x="86" y="372"/>
                  </a:lnTo>
                  <a:lnTo>
                    <a:pt x="57" y="341"/>
                  </a:lnTo>
                  <a:lnTo>
                    <a:pt x="67" y="304"/>
                  </a:lnTo>
                  <a:lnTo>
                    <a:pt x="76" y="281"/>
                  </a:lnTo>
                  <a:lnTo>
                    <a:pt x="57" y="183"/>
                  </a:lnTo>
                  <a:lnTo>
                    <a:pt x="29" y="118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4" name="Freeform 226"/>
            <p:cNvSpPr>
              <a:spLocks/>
            </p:cNvSpPr>
            <p:nvPr/>
          </p:nvSpPr>
          <p:spPr bwMode="auto">
            <a:xfrm>
              <a:off x="1654560" y="2770603"/>
              <a:ext cx="1169125" cy="1950082"/>
            </a:xfrm>
            <a:custGeom>
              <a:avLst/>
              <a:gdLst>
                <a:gd name="T0" fmla="*/ 45 w 588"/>
                <a:gd name="T1" fmla="*/ 0 h 904"/>
                <a:gd name="T2" fmla="*/ 314 w 588"/>
                <a:gd name="T3" fmla="*/ 54 h 904"/>
                <a:gd name="T4" fmla="*/ 256 w 588"/>
                <a:gd name="T5" fmla="*/ 319 h 904"/>
                <a:gd name="T6" fmla="*/ 559 w 588"/>
                <a:gd name="T7" fmla="*/ 725 h 904"/>
                <a:gd name="T8" fmla="*/ 588 w 588"/>
                <a:gd name="T9" fmla="*/ 776 h 904"/>
                <a:gd name="T10" fmla="*/ 558 w 588"/>
                <a:gd name="T11" fmla="*/ 801 h 904"/>
                <a:gd name="T12" fmla="*/ 539 w 588"/>
                <a:gd name="T13" fmla="*/ 846 h 904"/>
                <a:gd name="T14" fmla="*/ 522 w 588"/>
                <a:gd name="T15" fmla="*/ 873 h 904"/>
                <a:gd name="T16" fmla="*/ 540 w 588"/>
                <a:gd name="T17" fmla="*/ 896 h 904"/>
                <a:gd name="T18" fmla="*/ 510 w 588"/>
                <a:gd name="T19" fmla="*/ 904 h 904"/>
                <a:gd name="T20" fmla="*/ 331 w 588"/>
                <a:gd name="T21" fmla="*/ 898 h 904"/>
                <a:gd name="T22" fmla="*/ 320 w 588"/>
                <a:gd name="T23" fmla="*/ 845 h 904"/>
                <a:gd name="T24" fmla="*/ 289 w 588"/>
                <a:gd name="T25" fmla="*/ 806 h 904"/>
                <a:gd name="T26" fmla="*/ 266 w 588"/>
                <a:gd name="T27" fmla="*/ 792 h 904"/>
                <a:gd name="T28" fmla="*/ 259 w 588"/>
                <a:gd name="T29" fmla="*/ 765 h 904"/>
                <a:gd name="T30" fmla="*/ 240 w 588"/>
                <a:gd name="T31" fmla="*/ 749 h 904"/>
                <a:gd name="T32" fmla="*/ 221 w 588"/>
                <a:gd name="T33" fmla="*/ 730 h 904"/>
                <a:gd name="T34" fmla="*/ 216 w 588"/>
                <a:gd name="T35" fmla="*/ 709 h 904"/>
                <a:gd name="T36" fmla="*/ 198 w 588"/>
                <a:gd name="T37" fmla="*/ 695 h 904"/>
                <a:gd name="T38" fmla="*/ 171 w 588"/>
                <a:gd name="T39" fmla="*/ 703 h 904"/>
                <a:gd name="T40" fmla="*/ 139 w 588"/>
                <a:gd name="T41" fmla="*/ 692 h 904"/>
                <a:gd name="T42" fmla="*/ 139 w 588"/>
                <a:gd name="T43" fmla="*/ 680 h 904"/>
                <a:gd name="T44" fmla="*/ 138 w 588"/>
                <a:gd name="T45" fmla="*/ 655 h 904"/>
                <a:gd name="T46" fmla="*/ 125 w 588"/>
                <a:gd name="T47" fmla="*/ 628 h 904"/>
                <a:gd name="T48" fmla="*/ 124 w 588"/>
                <a:gd name="T49" fmla="*/ 605 h 904"/>
                <a:gd name="T50" fmla="*/ 110 w 588"/>
                <a:gd name="T51" fmla="*/ 585 h 904"/>
                <a:gd name="T52" fmla="*/ 114 w 588"/>
                <a:gd name="T53" fmla="*/ 567 h 904"/>
                <a:gd name="T54" fmla="*/ 75 w 588"/>
                <a:gd name="T55" fmla="*/ 521 h 904"/>
                <a:gd name="T56" fmla="*/ 75 w 588"/>
                <a:gd name="T57" fmla="*/ 495 h 904"/>
                <a:gd name="T58" fmla="*/ 95 w 588"/>
                <a:gd name="T59" fmla="*/ 485 h 904"/>
                <a:gd name="T60" fmla="*/ 95 w 588"/>
                <a:gd name="T61" fmla="*/ 468 h 904"/>
                <a:gd name="T62" fmla="*/ 75 w 588"/>
                <a:gd name="T63" fmla="*/ 463 h 904"/>
                <a:gd name="T64" fmla="*/ 66 w 588"/>
                <a:gd name="T65" fmla="*/ 439 h 904"/>
                <a:gd name="T66" fmla="*/ 56 w 588"/>
                <a:gd name="T67" fmla="*/ 394 h 904"/>
                <a:gd name="T68" fmla="*/ 85 w 588"/>
                <a:gd name="T69" fmla="*/ 419 h 904"/>
                <a:gd name="T70" fmla="*/ 74 w 588"/>
                <a:gd name="T71" fmla="*/ 387 h 904"/>
                <a:gd name="T72" fmla="*/ 95 w 588"/>
                <a:gd name="T73" fmla="*/ 387 h 904"/>
                <a:gd name="T74" fmla="*/ 95 w 588"/>
                <a:gd name="T75" fmla="*/ 365 h 904"/>
                <a:gd name="T76" fmla="*/ 74 w 588"/>
                <a:gd name="T77" fmla="*/ 349 h 904"/>
                <a:gd name="T78" fmla="*/ 64 w 588"/>
                <a:gd name="T79" fmla="*/ 370 h 904"/>
                <a:gd name="T80" fmla="*/ 45 w 588"/>
                <a:gd name="T81" fmla="*/ 364 h 904"/>
                <a:gd name="T82" fmla="*/ 7 w 588"/>
                <a:gd name="T83" fmla="*/ 261 h 904"/>
                <a:gd name="T84" fmla="*/ 18 w 588"/>
                <a:gd name="T85" fmla="*/ 188 h 904"/>
                <a:gd name="T86" fmla="*/ 0 w 588"/>
                <a:gd name="T87" fmla="*/ 147 h 904"/>
                <a:gd name="T88" fmla="*/ 8 w 588"/>
                <a:gd name="T89" fmla="*/ 116 h 904"/>
                <a:gd name="T90" fmla="*/ 27 w 588"/>
                <a:gd name="T91" fmla="*/ 109 h 904"/>
                <a:gd name="T92" fmla="*/ 45 w 588"/>
                <a:gd name="T93" fmla="*/ 62 h 904"/>
                <a:gd name="T94" fmla="*/ 45 w 588"/>
                <a:gd name="T95" fmla="*/ 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8" h="904">
                  <a:moveTo>
                    <a:pt x="45" y="0"/>
                  </a:moveTo>
                  <a:lnTo>
                    <a:pt x="314" y="54"/>
                  </a:lnTo>
                  <a:lnTo>
                    <a:pt x="256" y="319"/>
                  </a:lnTo>
                  <a:lnTo>
                    <a:pt x="559" y="725"/>
                  </a:lnTo>
                  <a:lnTo>
                    <a:pt x="588" y="776"/>
                  </a:lnTo>
                  <a:lnTo>
                    <a:pt x="558" y="801"/>
                  </a:lnTo>
                  <a:lnTo>
                    <a:pt x="539" y="846"/>
                  </a:lnTo>
                  <a:lnTo>
                    <a:pt x="522" y="873"/>
                  </a:lnTo>
                  <a:lnTo>
                    <a:pt x="540" y="896"/>
                  </a:lnTo>
                  <a:lnTo>
                    <a:pt x="510" y="904"/>
                  </a:lnTo>
                  <a:lnTo>
                    <a:pt x="331" y="898"/>
                  </a:lnTo>
                  <a:lnTo>
                    <a:pt x="320" y="845"/>
                  </a:lnTo>
                  <a:lnTo>
                    <a:pt x="289" y="806"/>
                  </a:lnTo>
                  <a:lnTo>
                    <a:pt x="266" y="792"/>
                  </a:lnTo>
                  <a:lnTo>
                    <a:pt x="259" y="765"/>
                  </a:lnTo>
                  <a:lnTo>
                    <a:pt x="240" y="749"/>
                  </a:lnTo>
                  <a:lnTo>
                    <a:pt x="221" y="730"/>
                  </a:lnTo>
                  <a:lnTo>
                    <a:pt x="216" y="709"/>
                  </a:lnTo>
                  <a:lnTo>
                    <a:pt x="198" y="695"/>
                  </a:lnTo>
                  <a:lnTo>
                    <a:pt x="171" y="703"/>
                  </a:lnTo>
                  <a:lnTo>
                    <a:pt x="139" y="692"/>
                  </a:lnTo>
                  <a:lnTo>
                    <a:pt x="139" y="680"/>
                  </a:lnTo>
                  <a:lnTo>
                    <a:pt x="138" y="655"/>
                  </a:lnTo>
                  <a:lnTo>
                    <a:pt x="125" y="628"/>
                  </a:lnTo>
                  <a:lnTo>
                    <a:pt x="124" y="605"/>
                  </a:lnTo>
                  <a:lnTo>
                    <a:pt x="110" y="585"/>
                  </a:lnTo>
                  <a:lnTo>
                    <a:pt x="114" y="567"/>
                  </a:lnTo>
                  <a:lnTo>
                    <a:pt x="75" y="521"/>
                  </a:lnTo>
                  <a:lnTo>
                    <a:pt x="75" y="495"/>
                  </a:lnTo>
                  <a:lnTo>
                    <a:pt x="95" y="485"/>
                  </a:lnTo>
                  <a:lnTo>
                    <a:pt x="95" y="468"/>
                  </a:lnTo>
                  <a:lnTo>
                    <a:pt x="75" y="463"/>
                  </a:lnTo>
                  <a:lnTo>
                    <a:pt x="66" y="439"/>
                  </a:lnTo>
                  <a:lnTo>
                    <a:pt x="56" y="394"/>
                  </a:lnTo>
                  <a:lnTo>
                    <a:pt x="85" y="419"/>
                  </a:lnTo>
                  <a:lnTo>
                    <a:pt x="74" y="387"/>
                  </a:lnTo>
                  <a:lnTo>
                    <a:pt x="95" y="387"/>
                  </a:lnTo>
                  <a:lnTo>
                    <a:pt x="95" y="365"/>
                  </a:lnTo>
                  <a:lnTo>
                    <a:pt x="74" y="349"/>
                  </a:lnTo>
                  <a:lnTo>
                    <a:pt x="64" y="370"/>
                  </a:lnTo>
                  <a:lnTo>
                    <a:pt x="45" y="364"/>
                  </a:lnTo>
                  <a:lnTo>
                    <a:pt x="7" y="261"/>
                  </a:lnTo>
                  <a:lnTo>
                    <a:pt x="18" y="188"/>
                  </a:lnTo>
                  <a:lnTo>
                    <a:pt x="0" y="147"/>
                  </a:lnTo>
                  <a:lnTo>
                    <a:pt x="8" y="116"/>
                  </a:lnTo>
                  <a:lnTo>
                    <a:pt x="27" y="109"/>
                  </a:lnTo>
                  <a:lnTo>
                    <a:pt x="45" y="6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5" name="Freeform 228"/>
            <p:cNvSpPr>
              <a:spLocks/>
            </p:cNvSpPr>
            <p:nvPr/>
          </p:nvSpPr>
          <p:spPr bwMode="auto">
            <a:xfrm>
              <a:off x="1958772" y="1572159"/>
              <a:ext cx="882808" cy="701823"/>
            </a:xfrm>
            <a:custGeom>
              <a:avLst/>
              <a:gdLst>
                <a:gd name="T0" fmla="*/ 113 w 444"/>
                <a:gd name="T1" fmla="*/ 0 h 329"/>
                <a:gd name="T2" fmla="*/ 203 w 444"/>
                <a:gd name="T3" fmla="*/ 26 h 329"/>
                <a:gd name="T4" fmla="*/ 273 w 444"/>
                <a:gd name="T5" fmla="*/ 43 h 329"/>
                <a:gd name="T6" fmla="*/ 307 w 444"/>
                <a:gd name="T7" fmla="*/ 50 h 329"/>
                <a:gd name="T8" fmla="*/ 342 w 444"/>
                <a:gd name="T9" fmla="*/ 54 h 329"/>
                <a:gd name="T10" fmla="*/ 388 w 444"/>
                <a:gd name="T11" fmla="*/ 64 h 329"/>
                <a:gd name="T12" fmla="*/ 444 w 444"/>
                <a:gd name="T13" fmla="*/ 73 h 329"/>
                <a:gd name="T14" fmla="*/ 408 w 444"/>
                <a:gd name="T15" fmla="*/ 329 h 329"/>
                <a:gd name="T16" fmla="*/ 236 w 444"/>
                <a:gd name="T17" fmla="*/ 292 h 329"/>
                <a:gd name="T18" fmla="*/ 212 w 444"/>
                <a:gd name="T19" fmla="*/ 309 h 329"/>
                <a:gd name="T20" fmla="*/ 181 w 444"/>
                <a:gd name="T21" fmla="*/ 283 h 329"/>
                <a:gd name="T22" fmla="*/ 154 w 444"/>
                <a:gd name="T23" fmla="*/ 309 h 329"/>
                <a:gd name="T24" fmla="*/ 128 w 444"/>
                <a:gd name="T25" fmla="*/ 288 h 329"/>
                <a:gd name="T26" fmla="*/ 58 w 444"/>
                <a:gd name="T27" fmla="*/ 283 h 329"/>
                <a:gd name="T28" fmla="*/ 67 w 444"/>
                <a:gd name="T29" fmla="*/ 242 h 329"/>
                <a:gd name="T30" fmla="*/ 15 w 444"/>
                <a:gd name="T31" fmla="*/ 238 h 329"/>
                <a:gd name="T32" fmla="*/ 11 w 444"/>
                <a:gd name="T33" fmla="*/ 214 h 329"/>
                <a:gd name="T34" fmla="*/ 21 w 444"/>
                <a:gd name="T35" fmla="*/ 190 h 329"/>
                <a:gd name="T36" fmla="*/ 8 w 444"/>
                <a:gd name="T37" fmla="*/ 167 h 329"/>
                <a:gd name="T38" fmla="*/ 10 w 444"/>
                <a:gd name="T39" fmla="*/ 103 h 329"/>
                <a:gd name="T40" fmla="*/ 0 w 444"/>
                <a:gd name="T41" fmla="*/ 53 h 329"/>
                <a:gd name="T42" fmla="*/ 6 w 444"/>
                <a:gd name="T43" fmla="*/ 34 h 329"/>
                <a:gd name="T44" fmla="*/ 28 w 444"/>
                <a:gd name="T45" fmla="*/ 43 h 329"/>
                <a:gd name="T46" fmla="*/ 52 w 444"/>
                <a:gd name="T47" fmla="*/ 71 h 329"/>
                <a:gd name="T48" fmla="*/ 96 w 444"/>
                <a:gd name="T49" fmla="*/ 78 h 329"/>
                <a:gd name="T50" fmla="*/ 107 w 444"/>
                <a:gd name="T51" fmla="*/ 102 h 329"/>
                <a:gd name="T52" fmla="*/ 86 w 444"/>
                <a:gd name="T53" fmla="*/ 102 h 329"/>
                <a:gd name="T54" fmla="*/ 83 w 444"/>
                <a:gd name="T55" fmla="*/ 122 h 329"/>
                <a:gd name="T56" fmla="*/ 96 w 444"/>
                <a:gd name="T57" fmla="*/ 124 h 329"/>
                <a:gd name="T58" fmla="*/ 101 w 444"/>
                <a:gd name="T59" fmla="*/ 144 h 329"/>
                <a:gd name="T60" fmla="*/ 75 w 444"/>
                <a:gd name="T61" fmla="*/ 160 h 329"/>
                <a:gd name="T62" fmla="*/ 75 w 444"/>
                <a:gd name="T63" fmla="*/ 174 h 329"/>
                <a:gd name="T64" fmla="*/ 104 w 444"/>
                <a:gd name="T65" fmla="*/ 174 h 329"/>
                <a:gd name="T66" fmla="*/ 113 w 444"/>
                <a:gd name="T67" fmla="*/ 138 h 329"/>
                <a:gd name="T68" fmla="*/ 135 w 444"/>
                <a:gd name="T69" fmla="*/ 117 h 329"/>
                <a:gd name="T70" fmla="*/ 107 w 444"/>
                <a:gd name="T71" fmla="*/ 61 h 329"/>
                <a:gd name="T72" fmla="*/ 125 w 444"/>
                <a:gd name="T73" fmla="*/ 44 h 329"/>
                <a:gd name="T74" fmla="*/ 113 w 444"/>
                <a:gd name="T7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4" h="329">
                  <a:moveTo>
                    <a:pt x="113" y="0"/>
                  </a:moveTo>
                  <a:lnTo>
                    <a:pt x="203" y="26"/>
                  </a:lnTo>
                  <a:lnTo>
                    <a:pt x="273" y="43"/>
                  </a:lnTo>
                  <a:lnTo>
                    <a:pt x="307" y="50"/>
                  </a:lnTo>
                  <a:lnTo>
                    <a:pt x="342" y="54"/>
                  </a:lnTo>
                  <a:lnTo>
                    <a:pt x="388" y="64"/>
                  </a:lnTo>
                  <a:lnTo>
                    <a:pt x="444" y="73"/>
                  </a:lnTo>
                  <a:lnTo>
                    <a:pt x="408" y="329"/>
                  </a:lnTo>
                  <a:lnTo>
                    <a:pt x="236" y="292"/>
                  </a:lnTo>
                  <a:lnTo>
                    <a:pt x="212" y="309"/>
                  </a:lnTo>
                  <a:lnTo>
                    <a:pt x="181" y="283"/>
                  </a:lnTo>
                  <a:lnTo>
                    <a:pt x="154" y="309"/>
                  </a:lnTo>
                  <a:lnTo>
                    <a:pt x="128" y="288"/>
                  </a:lnTo>
                  <a:lnTo>
                    <a:pt x="58" y="283"/>
                  </a:lnTo>
                  <a:lnTo>
                    <a:pt x="67" y="242"/>
                  </a:lnTo>
                  <a:lnTo>
                    <a:pt x="15" y="238"/>
                  </a:lnTo>
                  <a:lnTo>
                    <a:pt x="11" y="214"/>
                  </a:lnTo>
                  <a:lnTo>
                    <a:pt x="21" y="190"/>
                  </a:lnTo>
                  <a:lnTo>
                    <a:pt x="8" y="167"/>
                  </a:lnTo>
                  <a:lnTo>
                    <a:pt x="10" y="103"/>
                  </a:lnTo>
                  <a:lnTo>
                    <a:pt x="0" y="53"/>
                  </a:lnTo>
                  <a:lnTo>
                    <a:pt x="6" y="34"/>
                  </a:lnTo>
                  <a:lnTo>
                    <a:pt x="28" y="43"/>
                  </a:lnTo>
                  <a:lnTo>
                    <a:pt x="52" y="71"/>
                  </a:lnTo>
                  <a:lnTo>
                    <a:pt x="96" y="78"/>
                  </a:lnTo>
                  <a:lnTo>
                    <a:pt x="107" y="102"/>
                  </a:lnTo>
                  <a:lnTo>
                    <a:pt x="86" y="102"/>
                  </a:lnTo>
                  <a:lnTo>
                    <a:pt x="83" y="122"/>
                  </a:lnTo>
                  <a:lnTo>
                    <a:pt x="96" y="124"/>
                  </a:lnTo>
                  <a:lnTo>
                    <a:pt x="101" y="144"/>
                  </a:lnTo>
                  <a:lnTo>
                    <a:pt x="75" y="160"/>
                  </a:lnTo>
                  <a:lnTo>
                    <a:pt x="75" y="174"/>
                  </a:lnTo>
                  <a:lnTo>
                    <a:pt x="104" y="174"/>
                  </a:lnTo>
                  <a:lnTo>
                    <a:pt x="113" y="138"/>
                  </a:lnTo>
                  <a:lnTo>
                    <a:pt x="135" y="117"/>
                  </a:lnTo>
                  <a:lnTo>
                    <a:pt x="107" y="61"/>
                  </a:lnTo>
                  <a:lnTo>
                    <a:pt x="125" y="44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6" name="Freeform 230"/>
            <p:cNvSpPr>
              <a:spLocks/>
            </p:cNvSpPr>
            <p:nvPr/>
          </p:nvSpPr>
          <p:spPr bwMode="auto">
            <a:xfrm>
              <a:off x="2652690" y="1725750"/>
              <a:ext cx="789358" cy="1375914"/>
            </a:xfrm>
            <a:custGeom>
              <a:avLst/>
              <a:gdLst>
                <a:gd name="T0" fmla="*/ 96 w 397"/>
                <a:gd name="T1" fmla="*/ 0 h 645"/>
                <a:gd name="T2" fmla="*/ 60 w 397"/>
                <a:gd name="T3" fmla="*/ 253 h 645"/>
                <a:gd name="T4" fmla="*/ 98 w 397"/>
                <a:gd name="T5" fmla="*/ 306 h 645"/>
                <a:gd name="T6" fmla="*/ 39 w 397"/>
                <a:gd name="T7" fmla="*/ 362 h 645"/>
                <a:gd name="T8" fmla="*/ 32 w 397"/>
                <a:gd name="T9" fmla="*/ 402 h 645"/>
                <a:gd name="T10" fmla="*/ 49 w 397"/>
                <a:gd name="T11" fmla="*/ 430 h 645"/>
                <a:gd name="T12" fmla="*/ 32 w 397"/>
                <a:gd name="T13" fmla="*/ 444 h 645"/>
                <a:gd name="T14" fmla="*/ 0 w 397"/>
                <a:gd name="T15" fmla="*/ 591 h 645"/>
                <a:gd name="T16" fmla="*/ 190 w 397"/>
                <a:gd name="T17" fmla="*/ 621 h 645"/>
                <a:gd name="T18" fmla="*/ 369 w 397"/>
                <a:gd name="T19" fmla="*/ 645 h 645"/>
                <a:gd name="T20" fmla="*/ 387 w 397"/>
                <a:gd name="T21" fmla="*/ 513 h 645"/>
                <a:gd name="T22" fmla="*/ 397 w 397"/>
                <a:gd name="T23" fmla="*/ 440 h 645"/>
                <a:gd name="T24" fmla="*/ 379 w 397"/>
                <a:gd name="T25" fmla="*/ 413 h 645"/>
                <a:gd name="T26" fmla="*/ 338 w 397"/>
                <a:gd name="T27" fmla="*/ 421 h 645"/>
                <a:gd name="T28" fmla="*/ 285 w 397"/>
                <a:gd name="T29" fmla="*/ 427 h 645"/>
                <a:gd name="T30" fmla="*/ 275 w 397"/>
                <a:gd name="T31" fmla="*/ 367 h 645"/>
                <a:gd name="T32" fmla="*/ 211 w 397"/>
                <a:gd name="T33" fmla="*/ 318 h 645"/>
                <a:gd name="T34" fmla="*/ 220 w 397"/>
                <a:gd name="T35" fmla="*/ 286 h 645"/>
                <a:gd name="T36" fmla="*/ 226 w 397"/>
                <a:gd name="T37" fmla="*/ 231 h 645"/>
                <a:gd name="T38" fmla="*/ 143 w 397"/>
                <a:gd name="T39" fmla="*/ 113 h 645"/>
                <a:gd name="T40" fmla="*/ 154 w 397"/>
                <a:gd name="T41" fmla="*/ 8 h 645"/>
                <a:gd name="T42" fmla="*/ 96 w 397"/>
                <a:gd name="T43" fmla="*/ 0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7" h="645">
                  <a:moveTo>
                    <a:pt x="96" y="0"/>
                  </a:moveTo>
                  <a:lnTo>
                    <a:pt x="60" y="253"/>
                  </a:lnTo>
                  <a:lnTo>
                    <a:pt x="98" y="306"/>
                  </a:lnTo>
                  <a:lnTo>
                    <a:pt x="39" y="362"/>
                  </a:lnTo>
                  <a:lnTo>
                    <a:pt x="32" y="402"/>
                  </a:lnTo>
                  <a:lnTo>
                    <a:pt x="49" y="430"/>
                  </a:lnTo>
                  <a:lnTo>
                    <a:pt x="32" y="444"/>
                  </a:lnTo>
                  <a:lnTo>
                    <a:pt x="0" y="591"/>
                  </a:lnTo>
                  <a:lnTo>
                    <a:pt x="190" y="621"/>
                  </a:lnTo>
                  <a:lnTo>
                    <a:pt x="369" y="645"/>
                  </a:lnTo>
                  <a:lnTo>
                    <a:pt x="387" y="513"/>
                  </a:lnTo>
                  <a:lnTo>
                    <a:pt x="397" y="440"/>
                  </a:lnTo>
                  <a:lnTo>
                    <a:pt x="379" y="413"/>
                  </a:lnTo>
                  <a:lnTo>
                    <a:pt x="338" y="421"/>
                  </a:lnTo>
                  <a:lnTo>
                    <a:pt x="285" y="427"/>
                  </a:lnTo>
                  <a:lnTo>
                    <a:pt x="275" y="367"/>
                  </a:lnTo>
                  <a:lnTo>
                    <a:pt x="211" y="318"/>
                  </a:lnTo>
                  <a:lnTo>
                    <a:pt x="220" y="286"/>
                  </a:lnTo>
                  <a:lnTo>
                    <a:pt x="226" y="231"/>
                  </a:lnTo>
                  <a:lnTo>
                    <a:pt x="143" y="113"/>
                  </a:lnTo>
                  <a:lnTo>
                    <a:pt x="154" y="8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7" name="Freeform 232"/>
            <p:cNvSpPr>
              <a:spLocks/>
            </p:cNvSpPr>
            <p:nvPr/>
          </p:nvSpPr>
          <p:spPr bwMode="auto">
            <a:xfrm>
              <a:off x="2167543" y="2899009"/>
              <a:ext cx="884797" cy="1427110"/>
            </a:xfrm>
            <a:custGeom>
              <a:avLst/>
              <a:gdLst>
                <a:gd name="T0" fmla="*/ 57 w 445"/>
                <a:gd name="T1" fmla="*/ 0 h 669"/>
                <a:gd name="T2" fmla="*/ 0 w 445"/>
                <a:gd name="T3" fmla="*/ 264 h 669"/>
                <a:gd name="T4" fmla="*/ 302 w 445"/>
                <a:gd name="T5" fmla="*/ 669 h 669"/>
                <a:gd name="T6" fmla="*/ 321 w 445"/>
                <a:gd name="T7" fmla="*/ 651 h 669"/>
                <a:gd name="T8" fmla="*/ 320 w 445"/>
                <a:gd name="T9" fmla="*/ 572 h 669"/>
                <a:gd name="T10" fmla="*/ 358 w 445"/>
                <a:gd name="T11" fmla="*/ 577 h 669"/>
                <a:gd name="T12" fmla="*/ 396 w 445"/>
                <a:gd name="T13" fmla="*/ 333 h 669"/>
                <a:gd name="T14" fmla="*/ 423 w 445"/>
                <a:gd name="T15" fmla="*/ 165 h 669"/>
                <a:gd name="T16" fmla="*/ 430 w 445"/>
                <a:gd name="T17" fmla="*/ 114 h 669"/>
                <a:gd name="T18" fmla="*/ 445 w 445"/>
                <a:gd name="T19" fmla="*/ 70 h 669"/>
                <a:gd name="T20" fmla="*/ 245 w 445"/>
                <a:gd name="T21" fmla="*/ 41 h 669"/>
                <a:gd name="T22" fmla="*/ 57 w 445"/>
                <a:gd name="T23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5" h="669">
                  <a:moveTo>
                    <a:pt x="57" y="0"/>
                  </a:moveTo>
                  <a:lnTo>
                    <a:pt x="0" y="264"/>
                  </a:lnTo>
                  <a:lnTo>
                    <a:pt x="302" y="669"/>
                  </a:lnTo>
                  <a:lnTo>
                    <a:pt x="321" y="651"/>
                  </a:lnTo>
                  <a:lnTo>
                    <a:pt x="320" y="572"/>
                  </a:lnTo>
                  <a:lnTo>
                    <a:pt x="358" y="577"/>
                  </a:lnTo>
                  <a:lnTo>
                    <a:pt x="396" y="333"/>
                  </a:lnTo>
                  <a:lnTo>
                    <a:pt x="423" y="165"/>
                  </a:lnTo>
                  <a:lnTo>
                    <a:pt x="430" y="114"/>
                  </a:lnTo>
                  <a:lnTo>
                    <a:pt x="445" y="70"/>
                  </a:lnTo>
                  <a:lnTo>
                    <a:pt x="245" y="41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8" name="Freeform 234"/>
            <p:cNvSpPr>
              <a:spLocks/>
            </p:cNvSpPr>
            <p:nvPr/>
          </p:nvSpPr>
          <p:spPr bwMode="auto">
            <a:xfrm>
              <a:off x="2929065" y="1734282"/>
              <a:ext cx="1387838" cy="927942"/>
            </a:xfrm>
            <a:custGeom>
              <a:avLst/>
              <a:gdLst>
                <a:gd name="T0" fmla="*/ 11 w 698"/>
                <a:gd name="T1" fmla="*/ 0 h 435"/>
                <a:gd name="T2" fmla="*/ 147 w 698"/>
                <a:gd name="T3" fmla="*/ 18 h 435"/>
                <a:gd name="T4" fmla="*/ 231 w 698"/>
                <a:gd name="T5" fmla="*/ 29 h 435"/>
                <a:gd name="T6" fmla="*/ 340 w 698"/>
                <a:gd name="T7" fmla="*/ 41 h 435"/>
                <a:gd name="T8" fmla="*/ 441 w 698"/>
                <a:gd name="T9" fmla="*/ 50 h 435"/>
                <a:gd name="T10" fmla="*/ 615 w 698"/>
                <a:gd name="T11" fmla="*/ 63 h 435"/>
                <a:gd name="T12" fmla="*/ 698 w 698"/>
                <a:gd name="T13" fmla="*/ 69 h 435"/>
                <a:gd name="T14" fmla="*/ 695 w 698"/>
                <a:gd name="T15" fmla="*/ 423 h 435"/>
                <a:gd name="T16" fmla="*/ 267 w 698"/>
                <a:gd name="T17" fmla="*/ 387 h 435"/>
                <a:gd name="T18" fmla="*/ 258 w 698"/>
                <a:gd name="T19" fmla="*/ 435 h 435"/>
                <a:gd name="T20" fmla="*/ 241 w 698"/>
                <a:gd name="T21" fmla="*/ 412 h 435"/>
                <a:gd name="T22" fmla="*/ 202 w 698"/>
                <a:gd name="T23" fmla="*/ 416 h 435"/>
                <a:gd name="T24" fmla="*/ 146 w 698"/>
                <a:gd name="T25" fmla="*/ 424 h 435"/>
                <a:gd name="T26" fmla="*/ 136 w 698"/>
                <a:gd name="T27" fmla="*/ 363 h 435"/>
                <a:gd name="T28" fmla="*/ 70 w 698"/>
                <a:gd name="T29" fmla="*/ 313 h 435"/>
                <a:gd name="T30" fmla="*/ 81 w 698"/>
                <a:gd name="T31" fmla="*/ 267 h 435"/>
                <a:gd name="T32" fmla="*/ 87 w 698"/>
                <a:gd name="T33" fmla="*/ 230 h 435"/>
                <a:gd name="T34" fmla="*/ 0 w 698"/>
                <a:gd name="T35" fmla="*/ 108 h 435"/>
                <a:gd name="T36" fmla="*/ 11 w 698"/>
                <a:gd name="T37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8" h="435">
                  <a:moveTo>
                    <a:pt x="11" y="0"/>
                  </a:moveTo>
                  <a:lnTo>
                    <a:pt x="147" y="18"/>
                  </a:lnTo>
                  <a:lnTo>
                    <a:pt x="231" y="29"/>
                  </a:lnTo>
                  <a:lnTo>
                    <a:pt x="340" y="41"/>
                  </a:lnTo>
                  <a:lnTo>
                    <a:pt x="441" y="50"/>
                  </a:lnTo>
                  <a:lnTo>
                    <a:pt x="615" y="63"/>
                  </a:lnTo>
                  <a:lnTo>
                    <a:pt x="698" y="69"/>
                  </a:lnTo>
                  <a:lnTo>
                    <a:pt x="695" y="423"/>
                  </a:lnTo>
                  <a:lnTo>
                    <a:pt x="267" y="387"/>
                  </a:lnTo>
                  <a:lnTo>
                    <a:pt x="258" y="435"/>
                  </a:lnTo>
                  <a:lnTo>
                    <a:pt x="241" y="412"/>
                  </a:lnTo>
                  <a:lnTo>
                    <a:pt x="202" y="416"/>
                  </a:lnTo>
                  <a:lnTo>
                    <a:pt x="146" y="424"/>
                  </a:lnTo>
                  <a:lnTo>
                    <a:pt x="136" y="363"/>
                  </a:lnTo>
                  <a:lnTo>
                    <a:pt x="70" y="313"/>
                  </a:lnTo>
                  <a:lnTo>
                    <a:pt x="81" y="267"/>
                  </a:lnTo>
                  <a:lnTo>
                    <a:pt x="87" y="230"/>
                  </a:lnTo>
                  <a:lnTo>
                    <a:pt x="0" y="10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9" name="Freeform 236"/>
            <p:cNvSpPr>
              <a:spLocks/>
            </p:cNvSpPr>
            <p:nvPr/>
          </p:nvSpPr>
          <p:spPr bwMode="auto">
            <a:xfrm>
              <a:off x="3358540" y="2551297"/>
              <a:ext cx="948423" cy="825548"/>
            </a:xfrm>
            <a:custGeom>
              <a:avLst/>
              <a:gdLst>
                <a:gd name="T0" fmla="*/ 47 w 477"/>
                <a:gd name="T1" fmla="*/ 0 h 387"/>
                <a:gd name="T2" fmla="*/ 29 w 477"/>
                <a:gd name="T3" fmla="*/ 146 h 387"/>
                <a:gd name="T4" fmla="*/ 0 w 477"/>
                <a:gd name="T5" fmla="*/ 351 h 387"/>
                <a:gd name="T6" fmla="*/ 138 w 477"/>
                <a:gd name="T7" fmla="*/ 362 h 387"/>
                <a:gd name="T8" fmla="*/ 462 w 477"/>
                <a:gd name="T9" fmla="*/ 387 h 387"/>
                <a:gd name="T10" fmla="*/ 477 w 477"/>
                <a:gd name="T11" fmla="*/ 40 h 387"/>
                <a:gd name="T12" fmla="*/ 47 w 477"/>
                <a:gd name="T13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7" h="387">
                  <a:moveTo>
                    <a:pt x="47" y="0"/>
                  </a:moveTo>
                  <a:lnTo>
                    <a:pt x="29" y="146"/>
                  </a:lnTo>
                  <a:lnTo>
                    <a:pt x="0" y="351"/>
                  </a:lnTo>
                  <a:lnTo>
                    <a:pt x="138" y="362"/>
                  </a:lnTo>
                  <a:lnTo>
                    <a:pt x="462" y="387"/>
                  </a:lnTo>
                  <a:lnTo>
                    <a:pt x="477" y="40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0" name="Freeform 238"/>
            <p:cNvSpPr>
              <a:spLocks/>
            </p:cNvSpPr>
            <p:nvPr/>
          </p:nvSpPr>
          <p:spPr bwMode="auto">
            <a:xfrm>
              <a:off x="2901229" y="3052599"/>
              <a:ext cx="731697" cy="1019669"/>
            </a:xfrm>
            <a:custGeom>
              <a:avLst/>
              <a:gdLst>
                <a:gd name="T0" fmla="*/ 68 w 368"/>
                <a:gd name="T1" fmla="*/ 0 h 478"/>
                <a:gd name="T2" fmla="*/ 248 w 368"/>
                <a:gd name="T3" fmla="*/ 25 h 478"/>
                <a:gd name="T4" fmla="*/ 235 w 368"/>
                <a:gd name="T5" fmla="*/ 117 h 478"/>
                <a:gd name="T6" fmla="*/ 368 w 368"/>
                <a:gd name="T7" fmla="*/ 129 h 478"/>
                <a:gd name="T8" fmla="*/ 331 w 368"/>
                <a:gd name="T9" fmla="*/ 478 h 478"/>
                <a:gd name="T10" fmla="*/ 0 w 368"/>
                <a:gd name="T11" fmla="*/ 444 h 478"/>
                <a:gd name="T12" fmla="*/ 33 w 368"/>
                <a:gd name="T13" fmla="*/ 220 h 478"/>
                <a:gd name="T14" fmla="*/ 68 w 368"/>
                <a:gd name="T1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8" h="478">
                  <a:moveTo>
                    <a:pt x="68" y="0"/>
                  </a:moveTo>
                  <a:lnTo>
                    <a:pt x="248" y="25"/>
                  </a:lnTo>
                  <a:lnTo>
                    <a:pt x="235" y="117"/>
                  </a:lnTo>
                  <a:lnTo>
                    <a:pt x="368" y="129"/>
                  </a:lnTo>
                  <a:lnTo>
                    <a:pt x="331" y="478"/>
                  </a:lnTo>
                  <a:lnTo>
                    <a:pt x="0" y="444"/>
                  </a:lnTo>
                  <a:lnTo>
                    <a:pt x="33" y="22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1" name="Freeform 240"/>
            <p:cNvSpPr>
              <a:spLocks/>
            </p:cNvSpPr>
            <p:nvPr/>
          </p:nvSpPr>
          <p:spPr bwMode="auto">
            <a:xfrm>
              <a:off x="3547428" y="3327781"/>
              <a:ext cx="988189" cy="785017"/>
            </a:xfrm>
            <a:custGeom>
              <a:avLst/>
              <a:gdLst>
                <a:gd name="T0" fmla="*/ 42 w 497"/>
                <a:gd name="T1" fmla="*/ 0 h 368"/>
                <a:gd name="T2" fmla="*/ 17 w 497"/>
                <a:gd name="T3" fmla="*/ 222 h 368"/>
                <a:gd name="T4" fmla="*/ 0 w 497"/>
                <a:gd name="T5" fmla="*/ 347 h 368"/>
                <a:gd name="T6" fmla="*/ 248 w 497"/>
                <a:gd name="T7" fmla="*/ 360 h 368"/>
                <a:gd name="T8" fmla="*/ 485 w 497"/>
                <a:gd name="T9" fmla="*/ 368 h 368"/>
                <a:gd name="T10" fmla="*/ 492 w 497"/>
                <a:gd name="T11" fmla="*/ 196 h 368"/>
                <a:gd name="T12" fmla="*/ 497 w 497"/>
                <a:gd name="T13" fmla="*/ 27 h 368"/>
                <a:gd name="T14" fmla="*/ 361 w 497"/>
                <a:gd name="T15" fmla="*/ 25 h 368"/>
                <a:gd name="T16" fmla="*/ 42 w 497"/>
                <a:gd name="T1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368">
                  <a:moveTo>
                    <a:pt x="42" y="0"/>
                  </a:moveTo>
                  <a:lnTo>
                    <a:pt x="17" y="222"/>
                  </a:lnTo>
                  <a:lnTo>
                    <a:pt x="0" y="347"/>
                  </a:lnTo>
                  <a:lnTo>
                    <a:pt x="248" y="360"/>
                  </a:lnTo>
                  <a:lnTo>
                    <a:pt x="485" y="368"/>
                  </a:lnTo>
                  <a:lnTo>
                    <a:pt x="492" y="196"/>
                  </a:lnTo>
                  <a:lnTo>
                    <a:pt x="497" y="27"/>
                  </a:lnTo>
                  <a:lnTo>
                    <a:pt x="361" y="25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2" name="Freeform 242"/>
            <p:cNvSpPr>
              <a:spLocks/>
            </p:cNvSpPr>
            <p:nvPr/>
          </p:nvSpPr>
          <p:spPr bwMode="auto">
            <a:xfrm>
              <a:off x="2672573" y="4001872"/>
              <a:ext cx="882808" cy="1060200"/>
            </a:xfrm>
            <a:custGeom>
              <a:avLst/>
              <a:gdLst>
                <a:gd name="T0" fmla="*/ 113 w 444"/>
                <a:gd name="T1" fmla="*/ 0 h 497"/>
                <a:gd name="T2" fmla="*/ 104 w 444"/>
                <a:gd name="T3" fmla="*/ 65 h 497"/>
                <a:gd name="T4" fmla="*/ 66 w 444"/>
                <a:gd name="T5" fmla="*/ 56 h 497"/>
                <a:gd name="T6" fmla="*/ 68 w 444"/>
                <a:gd name="T7" fmla="*/ 141 h 497"/>
                <a:gd name="T8" fmla="*/ 49 w 444"/>
                <a:gd name="T9" fmla="*/ 157 h 497"/>
                <a:gd name="T10" fmla="*/ 77 w 444"/>
                <a:gd name="T11" fmla="*/ 209 h 497"/>
                <a:gd name="T12" fmla="*/ 49 w 444"/>
                <a:gd name="T13" fmla="*/ 231 h 497"/>
                <a:gd name="T14" fmla="*/ 34 w 444"/>
                <a:gd name="T15" fmla="*/ 268 h 497"/>
                <a:gd name="T16" fmla="*/ 13 w 444"/>
                <a:gd name="T17" fmla="*/ 305 h 497"/>
                <a:gd name="T18" fmla="*/ 28 w 444"/>
                <a:gd name="T19" fmla="*/ 326 h 497"/>
                <a:gd name="T20" fmla="*/ 2 w 444"/>
                <a:gd name="T21" fmla="*/ 334 h 497"/>
                <a:gd name="T22" fmla="*/ 0 w 444"/>
                <a:gd name="T23" fmla="*/ 368 h 497"/>
                <a:gd name="T24" fmla="*/ 250 w 444"/>
                <a:gd name="T25" fmla="*/ 495 h 497"/>
                <a:gd name="T26" fmla="*/ 392 w 444"/>
                <a:gd name="T27" fmla="*/ 497 h 497"/>
                <a:gd name="T28" fmla="*/ 444 w 444"/>
                <a:gd name="T29" fmla="*/ 38 h 497"/>
                <a:gd name="T30" fmla="*/ 113 w 444"/>
                <a:gd name="T31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4" h="497">
                  <a:moveTo>
                    <a:pt x="113" y="0"/>
                  </a:moveTo>
                  <a:lnTo>
                    <a:pt x="104" y="65"/>
                  </a:lnTo>
                  <a:lnTo>
                    <a:pt x="66" y="56"/>
                  </a:lnTo>
                  <a:lnTo>
                    <a:pt x="68" y="141"/>
                  </a:lnTo>
                  <a:lnTo>
                    <a:pt x="49" y="157"/>
                  </a:lnTo>
                  <a:lnTo>
                    <a:pt x="77" y="209"/>
                  </a:lnTo>
                  <a:lnTo>
                    <a:pt x="49" y="231"/>
                  </a:lnTo>
                  <a:lnTo>
                    <a:pt x="34" y="268"/>
                  </a:lnTo>
                  <a:lnTo>
                    <a:pt x="13" y="305"/>
                  </a:lnTo>
                  <a:lnTo>
                    <a:pt x="28" y="326"/>
                  </a:lnTo>
                  <a:lnTo>
                    <a:pt x="2" y="334"/>
                  </a:lnTo>
                  <a:lnTo>
                    <a:pt x="0" y="368"/>
                  </a:lnTo>
                  <a:lnTo>
                    <a:pt x="250" y="495"/>
                  </a:lnTo>
                  <a:lnTo>
                    <a:pt x="392" y="497"/>
                  </a:lnTo>
                  <a:lnTo>
                    <a:pt x="444" y="38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3" name="Freeform 244"/>
            <p:cNvSpPr>
              <a:spLocks/>
            </p:cNvSpPr>
            <p:nvPr/>
          </p:nvSpPr>
          <p:spPr bwMode="auto">
            <a:xfrm>
              <a:off x="3434095" y="4063735"/>
              <a:ext cx="958364" cy="1017536"/>
            </a:xfrm>
            <a:custGeom>
              <a:avLst/>
              <a:gdLst>
                <a:gd name="T0" fmla="*/ 58 w 482"/>
                <a:gd name="T1" fmla="*/ 0 h 477"/>
                <a:gd name="T2" fmla="*/ 482 w 482"/>
                <a:gd name="T3" fmla="*/ 19 h 477"/>
                <a:gd name="T4" fmla="*/ 462 w 482"/>
                <a:gd name="T5" fmla="*/ 443 h 477"/>
                <a:gd name="T6" fmla="*/ 324 w 482"/>
                <a:gd name="T7" fmla="*/ 435 h 477"/>
                <a:gd name="T8" fmla="*/ 196 w 482"/>
                <a:gd name="T9" fmla="*/ 431 h 477"/>
                <a:gd name="T10" fmla="*/ 196 w 482"/>
                <a:gd name="T11" fmla="*/ 448 h 477"/>
                <a:gd name="T12" fmla="*/ 88 w 482"/>
                <a:gd name="T13" fmla="*/ 448 h 477"/>
                <a:gd name="T14" fmla="*/ 82 w 482"/>
                <a:gd name="T15" fmla="*/ 477 h 477"/>
                <a:gd name="T16" fmla="*/ 0 w 482"/>
                <a:gd name="T17" fmla="*/ 468 h 477"/>
                <a:gd name="T18" fmla="*/ 46 w 482"/>
                <a:gd name="T19" fmla="*/ 111 h 477"/>
                <a:gd name="T20" fmla="*/ 58 w 482"/>
                <a:gd name="T21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2" h="477">
                  <a:moveTo>
                    <a:pt x="58" y="0"/>
                  </a:moveTo>
                  <a:lnTo>
                    <a:pt x="482" y="19"/>
                  </a:lnTo>
                  <a:lnTo>
                    <a:pt x="462" y="443"/>
                  </a:lnTo>
                  <a:lnTo>
                    <a:pt x="324" y="435"/>
                  </a:lnTo>
                  <a:lnTo>
                    <a:pt x="196" y="431"/>
                  </a:lnTo>
                  <a:lnTo>
                    <a:pt x="196" y="448"/>
                  </a:lnTo>
                  <a:lnTo>
                    <a:pt x="88" y="448"/>
                  </a:lnTo>
                  <a:lnTo>
                    <a:pt x="82" y="477"/>
                  </a:lnTo>
                  <a:lnTo>
                    <a:pt x="0" y="468"/>
                  </a:lnTo>
                  <a:lnTo>
                    <a:pt x="46" y="111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4" name="Freeform 248"/>
            <p:cNvSpPr>
              <a:spLocks/>
            </p:cNvSpPr>
            <p:nvPr/>
          </p:nvSpPr>
          <p:spPr bwMode="auto">
            <a:xfrm>
              <a:off x="3823804" y="4217326"/>
              <a:ext cx="1920705" cy="1907079"/>
            </a:xfrm>
            <a:custGeom>
              <a:avLst/>
              <a:gdLst>
                <a:gd name="T0" fmla="*/ 280 w 966"/>
                <a:gd name="T1" fmla="*/ 0 h 894"/>
                <a:gd name="T2" fmla="*/ 494 w 966"/>
                <a:gd name="T3" fmla="*/ 7 h 894"/>
                <a:gd name="T4" fmla="*/ 494 w 966"/>
                <a:gd name="T5" fmla="*/ 170 h 894"/>
                <a:gd name="T6" fmla="*/ 601 w 966"/>
                <a:gd name="T7" fmla="*/ 215 h 894"/>
                <a:gd name="T8" fmla="*/ 632 w 966"/>
                <a:gd name="T9" fmla="*/ 201 h 894"/>
                <a:gd name="T10" fmla="*/ 703 w 966"/>
                <a:gd name="T11" fmla="*/ 236 h 894"/>
                <a:gd name="T12" fmla="*/ 746 w 966"/>
                <a:gd name="T13" fmla="*/ 233 h 894"/>
                <a:gd name="T14" fmla="*/ 829 w 966"/>
                <a:gd name="T15" fmla="*/ 199 h 894"/>
                <a:gd name="T16" fmla="*/ 876 w 966"/>
                <a:gd name="T17" fmla="*/ 232 h 894"/>
                <a:gd name="T18" fmla="*/ 917 w 966"/>
                <a:gd name="T19" fmla="*/ 241 h 894"/>
                <a:gd name="T20" fmla="*/ 917 w 966"/>
                <a:gd name="T21" fmla="*/ 374 h 894"/>
                <a:gd name="T22" fmla="*/ 966 w 966"/>
                <a:gd name="T23" fmla="*/ 455 h 894"/>
                <a:gd name="T24" fmla="*/ 954 w 966"/>
                <a:gd name="T25" fmla="*/ 568 h 894"/>
                <a:gd name="T26" fmla="*/ 902 w 966"/>
                <a:gd name="T27" fmla="*/ 614 h 894"/>
                <a:gd name="T28" fmla="*/ 891 w 966"/>
                <a:gd name="T29" fmla="*/ 571 h 894"/>
                <a:gd name="T30" fmla="*/ 876 w 966"/>
                <a:gd name="T31" fmla="*/ 590 h 894"/>
                <a:gd name="T32" fmla="*/ 887 w 966"/>
                <a:gd name="T33" fmla="*/ 617 h 894"/>
                <a:gd name="T34" fmla="*/ 794 w 966"/>
                <a:gd name="T35" fmla="*/ 684 h 894"/>
                <a:gd name="T36" fmla="*/ 770 w 966"/>
                <a:gd name="T37" fmla="*/ 689 h 894"/>
                <a:gd name="T38" fmla="*/ 722 w 966"/>
                <a:gd name="T39" fmla="*/ 722 h 894"/>
                <a:gd name="T40" fmla="*/ 722 w 966"/>
                <a:gd name="T41" fmla="*/ 741 h 894"/>
                <a:gd name="T42" fmla="*/ 707 w 966"/>
                <a:gd name="T43" fmla="*/ 746 h 894"/>
                <a:gd name="T44" fmla="*/ 719 w 966"/>
                <a:gd name="T45" fmla="*/ 768 h 894"/>
                <a:gd name="T46" fmla="*/ 692 w 966"/>
                <a:gd name="T47" fmla="*/ 802 h 894"/>
                <a:gd name="T48" fmla="*/ 707 w 966"/>
                <a:gd name="T49" fmla="*/ 850 h 894"/>
                <a:gd name="T50" fmla="*/ 722 w 966"/>
                <a:gd name="T51" fmla="*/ 864 h 894"/>
                <a:gd name="T52" fmla="*/ 719 w 966"/>
                <a:gd name="T53" fmla="*/ 894 h 894"/>
                <a:gd name="T54" fmla="*/ 681 w 966"/>
                <a:gd name="T55" fmla="*/ 894 h 894"/>
                <a:gd name="T56" fmla="*/ 647 w 966"/>
                <a:gd name="T57" fmla="*/ 880 h 894"/>
                <a:gd name="T58" fmla="*/ 625 w 966"/>
                <a:gd name="T59" fmla="*/ 883 h 894"/>
                <a:gd name="T60" fmla="*/ 550 w 966"/>
                <a:gd name="T61" fmla="*/ 856 h 894"/>
                <a:gd name="T62" fmla="*/ 516 w 966"/>
                <a:gd name="T63" fmla="*/ 756 h 894"/>
                <a:gd name="T64" fmla="*/ 464 w 966"/>
                <a:gd name="T65" fmla="*/ 708 h 894"/>
                <a:gd name="T66" fmla="*/ 419 w 966"/>
                <a:gd name="T67" fmla="*/ 617 h 894"/>
                <a:gd name="T68" fmla="*/ 398 w 966"/>
                <a:gd name="T69" fmla="*/ 608 h 894"/>
                <a:gd name="T70" fmla="*/ 372 w 966"/>
                <a:gd name="T71" fmla="*/ 585 h 894"/>
                <a:gd name="T72" fmla="*/ 348 w 966"/>
                <a:gd name="T73" fmla="*/ 585 h 894"/>
                <a:gd name="T74" fmla="*/ 312 w 966"/>
                <a:gd name="T75" fmla="*/ 579 h 894"/>
                <a:gd name="T76" fmla="*/ 285 w 966"/>
                <a:gd name="T77" fmla="*/ 585 h 894"/>
                <a:gd name="T78" fmla="*/ 266 w 966"/>
                <a:gd name="T79" fmla="*/ 630 h 894"/>
                <a:gd name="T80" fmla="*/ 237 w 966"/>
                <a:gd name="T81" fmla="*/ 638 h 894"/>
                <a:gd name="T82" fmla="*/ 176 w 966"/>
                <a:gd name="T83" fmla="*/ 603 h 894"/>
                <a:gd name="T84" fmla="*/ 140 w 966"/>
                <a:gd name="T85" fmla="*/ 561 h 894"/>
                <a:gd name="T86" fmla="*/ 133 w 966"/>
                <a:gd name="T87" fmla="*/ 509 h 894"/>
                <a:gd name="T88" fmla="*/ 107 w 966"/>
                <a:gd name="T89" fmla="*/ 474 h 894"/>
                <a:gd name="T90" fmla="*/ 46 w 966"/>
                <a:gd name="T91" fmla="*/ 426 h 894"/>
                <a:gd name="T92" fmla="*/ 0 w 966"/>
                <a:gd name="T93" fmla="*/ 375 h 894"/>
                <a:gd name="T94" fmla="*/ 0 w 966"/>
                <a:gd name="T95" fmla="*/ 354 h 894"/>
                <a:gd name="T96" fmla="*/ 147 w 966"/>
                <a:gd name="T97" fmla="*/ 355 h 894"/>
                <a:gd name="T98" fmla="*/ 266 w 966"/>
                <a:gd name="T99" fmla="*/ 364 h 894"/>
                <a:gd name="T100" fmla="*/ 280 w 966"/>
                <a:gd name="T101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6" h="894">
                  <a:moveTo>
                    <a:pt x="280" y="0"/>
                  </a:moveTo>
                  <a:lnTo>
                    <a:pt x="494" y="7"/>
                  </a:lnTo>
                  <a:lnTo>
                    <a:pt x="494" y="170"/>
                  </a:lnTo>
                  <a:lnTo>
                    <a:pt x="601" y="215"/>
                  </a:lnTo>
                  <a:lnTo>
                    <a:pt x="632" y="201"/>
                  </a:lnTo>
                  <a:lnTo>
                    <a:pt x="703" y="236"/>
                  </a:lnTo>
                  <a:lnTo>
                    <a:pt x="746" y="233"/>
                  </a:lnTo>
                  <a:lnTo>
                    <a:pt x="829" y="199"/>
                  </a:lnTo>
                  <a:lnTo>
                    <a:pt x="876" y="232"/>
                  </a:lnTo>
                  <a:lnTo>
                    <a:pt x="917" y="241"/>
                  </a:lnTo>
                  <a:lnTo>
                    <a:pt x="917" y="374"/>
                  </a:lnTo>
                  <a:lnTo>
                    <a:pt x="966" y="455"/>
                  </a:lnTo>
                  <a:lnTo>
                    <a:pt x="954" y="568"/>
                  </a:lnTo>
                  <a:lnTo>
                    <a:pt x="902" y="614"/>
                  </a:lnTo>
                  <a:lnTo>
                    <a:pt x="891" y="571"/>
                  </a:lnTo>
                  <a:lnTo>
                    <a:pt x="876" y="590"/>
                  </a:lnTo>
                  <a:lnTo>
                    <a:pt x="887" y="617"/>
                  </a:lnTo>
                  <a:lnTo>
                    <a:pt x="794" y="684"/>
                  </a:lnTo>
                  <a:lnTo>
                    <a:pt x="770" y="689"/>
                  </a:lnTo>
                  <a:lnTo>
                    <a:pt x="722" y="722"/>
                  </a:lnTo>
                  <a:lnTo>
                    <a:pt x="722" y="741"/>
                  </a:lnTo>
                  <a:lnTo>
                    <a:pt x="707" y="746"/>
                  </a:lnTo>
                  <a:lnTo>
                    <a:pt x="719" y="768"/>
                  </a:lnTo>
                  <a:lnTo>
                    <a:pt x="692" y="802"/>
                  </a:lnTo>
                  <a:lnTo>
                    <a:pt x="707" y="850"/>
                  </a:lnTo>
                  <a:lnTo>
                    <a:pt x="722" y="864"/>
                  </a:lnTo>
                  <a:lnTo>
                    <a:pt x="719" y="894"/>
                  </a:lnTo>
                  <a:lnTo>
                    <a:pt x="681" y="894"/>
                  </a:lnTo>
                  <a:lnTo>
                    <a:pt x="647" y="880"/>
                  </a:lnTo>
                  <a:lnTo>
                    <a:pt x="625" y="883"/>
                  </a:lnTo>
                  <a:lnTo>
                    <a:pt x="550" y="856"/>
                  </a:lnTo>
                  <a:lnTo>
                    <a:pt x="516" y="756"/>
                  </a:lnTo>
                  <a:lnTo>
                    <a:pt x="464" y="708"/>
                  </a:lnTo>
                  <a:lnTo>
                    <a:pt x="419" y="617"/>
                  </a:lnTo>
                  <a:lnTo>
                    <a:pt x="398" y="608"/>
                  </a:lnTo>
                  <a:lnTo>
                    <a:pt x="372" y="585"/>
                  </a:lnTo>
                  <a:lnTo>
                    <a:pt x="348" y="585"/>
                  </a:lnTo>
                  <a:lnTo>
                    <a:pt x="312" y="579"/>
                  </a:lnTo>
                  <a:lnTo>
                    <a:pt x="285" y="585"/>
                  </a:lnTo>
                  <a:lnTo>
                    <a:pt x="266" y="630"/>
                  </a:lnTo>
                  <a:lnTo>
                    <a:pt x="237" y="638"/>
                  </a:lnTo>
                  <a:lnTo>
                    <a:pt x="176" y="603"/>
                  </a:lnTo>
                  <a:lnTo>
                    <a:pt x="140" y="561"/>
                  </a:lnTo>
                  <a:lnTo>
                    <a:pt x="133" y="509"/>
                  </a:lnTo>
                  <a:lnTo>
                    <a:pt x="107" y="474"/>
                  </a:lnTo>
                  <a:lnTo>
                    <a:pt x="46" y="426"/>
                  </a:lnTo>
                  <a:lnTo>
                    <a:pt x="0" y="375"/>
                  </a:lnTo>
                  <a:lnTo>
                    <a:pt x="0" y="354"/>
                  </a:lnTo>
                  <a:lnTo>
                    <a:pt x="147" y="355"/>
                  </a:lnTo>
                  <a:lnTo>
                    <a:pt x="266" y="364"/>
                  </a:lnTo>
                  <a:lnTo>
                    <a:pt x="28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5" name="Freeform 173"/>
            <p:cNvSpPr>
              <a:spLocks/>
            </p:cNvSpPr>
            <p:nvPr/>
          </p:nvSpPr>
          <p:spPr bwMode="auto">
            <a:xfrm>
              <a:off x="5547665" y="4134131"/>
              <a:ext cx="664095" cy="671958"/>
            </a:xfrm>
            <a:custGeom>
              <a:avLst/>
              <a:gdLst>
                <a:gd name="T0" fmla="*/ 0 w 334"/>
                <a:gd name="T1" fmla="*/ 30 h 315"/>
                <a:gd name="T2" fmla="*/ 131 w 334"/>
                <a:gd name="T3" fmla="*/ 14 h 315"/>
                <a:gd name="T4" fmla="*/ 294 w 334"/>
                <a:gd name="T5" fmla="*/ 0 h 315"/>
                <a:gd name="T6" fmla="*/ 286 w 334"/>
                <a:gd name="T7" fmla="*/ 42 h 315"/>
                <a:gd name="T8" fmla="*/ 322 w 334"/>
                <a:gd name="T9" fmla="*/ 33 h 315"/>
                <a:gd name="T10" fmla="*/ 334 w 334"/>
                <a:gd name="T11" fmla="*/ 60 h 315"/>
                <a:gd name="T12" fmla="*/ 296 w 334"/>
                <a:gd name="T13" fmla="*/ 86 h 315"/>
                <a:gd name="T14" fmla="*/ 306 w 334"/>
                <a:gd name="T15" fmla="*/ 130 h 315"/>
                <a:gd name="T16" fmla="*/ 267 w 334"/>
                <a:gd name="T17" fmla="*/ 203 h 315"/>
                <a:gd name="T18" fmla="*/ 238 w 334"/>
                <a:gd name="T19" fmla="*/ 247 h 315"/>
                <a:gd name="T20" fmla="*/ 254 w 334"/>
                <a:gd name="T21" fmla="*/ 305 h 315"/>
                <a:gd name="T22" fmla="*/ 47 w 334"/>
                <a:gd name="T23" fmla="*/ 315 h 315"/>
                <a:gd name="T24" fmla="*/ 46 w 334"/>
                <a:gd name="T25" fmla="*/ 280 h 315"/>
                <a:gd name="T26" fmla="*/ 6 w 334"/>
                <a:gd name="T27" fmla="*/ 272 h 315"/>
                <a:gd name="T28" fmla="*/ 6 w 334"/>
                <a:gd name="T29" fmla="*/ 86 h 315"/>
                <a:gd name="T30" fmla="*/ 0 w 334"/>
                <a:gd name="T31" fmla="*/ 3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4" h="315">
                  <a:moveTo>
                    <a:pt x="0" y="30"/>
                  </a:moveTo>
                  <a:lnTo>
                    <a:pt x="131" y="14"/>
                  </a:lnTo>
                  <a:lnTo>
                    <a:pt x="294" y="0"/>
                  </a:lnTo>
                  <a:lnTo>
                    <a:pt x="286" y="42"/>
                  </a:lnTo>
                  <a:lnTo>
                    <a:pt x="322" y="33"/>
                  </a:lnTo>
                  <a:lnTo>
                    <a:pt x="334" y="60"/>
                  </a:lnTo>
                  <a:lnTo>
                    <a:pt x="296" y="86"/>
                  </a:lnTo>
                  <a:lnTo>
                    <a:pt x="306" y="130"/>
                  </a:lnTo>
                  <a:lnTo>
                    <a:pt x="267" y="203"/>
                  </a:lnTo>
                  <a:lnTo>
                    <a:pt x="238" y="247"/>
                  </a:lnTo>
                  <a:lnTo>
                    <a:pt x="254" y="305"/>
                  </a:lnTo>
                  <a:lnTo>
                    <a:pt x="47" y="315"/>
                  </a:lnTo>
                  <a:lnTo>
                    <a:pt x="46" y="280"/>
                  </a:lnTo>
                  <a:lnTo>
                    <a:pt x="6" y="272"/>
                  </a:lnTo>
                  <a:lnTo>
                    <a:pt x="6" y="86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6" name="Freeform 177"/>
            <p:cNvSpPr>
              <a:spLocks/>
            </p:cNvSpPr>
            <p:nvPr/>
          </p:nvSpPr>
          <p:spPr bwMode="auto">
            <a:xfrm>
              <a:off x="5233513" y="2879809"/>
              <a:ext cx="807253" cy="558898"/>
            </a:xfrm>
            <a:custGeom>
              <a:avLst/>
              <a:gdLst>
                <a:gd name="T0" fmla="*/ 7 w 406"/>
                <a:gd name="T1" fmla="*/ 14 h 262"/>
                <a:gd name="T2" fmla="*/ 0 w 406"/>
                <a:gd name="T3" fmla="*/ 58 h 262"/>
                <a:gd name="T4" fmla="*/ 9 w 406"/>
                <a:gd name="T5" fmla="*/ 107 h 262"/>
                <a:gd name="T6" fmla="*/ 47 w 406"/>
                <a:gd name="T7" fmla="*/ 208 h 262"/>
                <a:gd name="T8" fmla="*/ 68 w 406"/>
                <a:gd name="T9" fmla="*/ 262 h 262"/>
                <a:gd name="T10" fmla="*/ 305 w 406"/>
                <a:gd name="T11" fmla="*/ 249 h 262"/>
                <a:gd name="T12" fmla="*/ 345 w 406"/>
                <a:gd name="T13" fmla="*/ 262 h 262"/>
                <a:gd name="T14" fmla="*/ 369 w 406"/>
                <a:gd name="T15" fmla="*/ 210 h 262"/>
                <a:gd name="T16" fmla="*/ 359 w 406"/>
                <a:gd name="T17" fmla="*/ 173 h 262"/>
                <a:gd name="T18" fmla="*/ 400 w 406"/>
                <a:gd name="T19" fmla="*/ 166 h 262"/>
                <a:gd name="T20" fmla="*/ 406 w 406"/>
                <a:gd name="T21" fmla="*/ 108 h 262"/>
                <a:gd name="T22" fmla="*/ 381 w 406"/>
                <a:gd name="T23" fmla="*/ 82 h 262"/>
                <a:gd name="T24" fmla="*/ 339 w 406"/>
                <a:gd name="T25" fmla="*/ 58 h 262"/>
                <a:gd name="T26" fmla="*/ 349 w 406"/>
                <a:gd name="T27" fmla="*/ 24 h 262"/>
                <a:gd name="T28" fmla="*/ 331 w 406"/>
                <a:gd name="T29" fmla="*/ 0 h 262"/>
                <a:gd name="T30" fmla="*/ 242 w 406"/>
                <a:gd name="T31" fmla="*/ 3 h 262"/>
                <a:gd name="T32" fmla="*/ 152 w 406"/>
                <a:gd name="T33" fmla="*/ 7 h 262"/>
                <a:gd name="T34" fmla="*/ 7 w 406"/>
                <a:gd name="T35" fmla="*/ 1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6" h="262">
                  <a:moveTo>
                    <a:pt x="7" y="14"/>
                  </a:moveTo>
                  <a:lnTo>
                    <a:pt x="0" y="58"/>
                  </a:lnTo>
                  <a:lnTo>
                    <a:pt x="9" y="107"/>
                  </a:lnTo>
                  <a:lnTo>
                    <a:pt x="47" y="208"/>
                  </a:lnTo>
                  <a:lnTo>
                    <a:pt x="68" y="262"/>
                  </a:lnTo>
                  <a:lnTo>
                    <a:pt x="305" y="249"/>
                  </a:lnTo>
                  <a:lnTo>
                    <a:pt x="345" y="262"/>
                  </a:lnTo>
                  <a:lnTo>
                    <a:pt x="369" y="210"/>
                  </a:lnTo>
                  <a:lnTo>
                    <a:pt x="359" y="173"/>
                  </a:lnTo>
                  <a:lnTo>
                    <a:pt x="400" y="166"/>
                  </a:lnTo>
                  <a:lnTo>
                    <a:pt x="406" y="108"/>
                  </a:lnTo>
                  <a:lnTo>
                    <a:pt x="381" y="82"/>
                  </a:lnTo>
                  <a:lnTo>
                    <a:pt x="339" y="58"/>
                  </a:lnTo>
                  <a:lnTo>
                    <a:pt x="349" y="24"/>
                  </a:lnTo>
                  <a:lnTo>
                    <a:pt x="331" y="0"/>
                  </a:lnTo>
                  <a:lnTo>
                    <a:pt x="242" y="3"/>
                  </a:lnTo>
                  <a:lnTo>
                    <a:pt x="152" y="7"/>
                  </a:lnTo>
                  <a:lnTo>
                    <a:pt x="7" y="1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7" name="Freeform 189"/>
            <p:cNvSpPr>
              <a:spLocks/>
            </p:cNvSpPr>
            <p:nvPr/>
          </p:nvSpPr>
          <p:spPr bwMode="auto">
            <a:xfrm>
              <a:off x="5366730" y="3408843"/>
              <a:ext cx="920587" cy="817015"/>
            </a:xfrm>
            <a:custGeom>
              <a:avLst/>
              <a:gdLst>
                <a:gd name="T0" fmla="*/ 0 w 463"/>
                <a:gd name="T1" fmla="*/ 14 h 383"/>
                <a:gd name="T2" fmla="*/ 202 w 463"/>
                <a:gd name="T3" fmla="*/ 0 h 383"/>
                <a:gd name="T4" fmla="*/ 245 w 463"/>
                <a:gd name="T5" fmla="*/ 0 h 383"/>
                <a:gd name="T6" fmla="*/ 277 w 463"/>
                <a:gd name="T7" fmla="*/ 12 h 383"/>
                <a:gd name="T8" fmla="*/ 261 w 463"/>
                <a:gd name="T9" fmla="*/ 46 h 383"/>
                <a:gd name="T10" fmla="*/ 320 w 463"/>
                <a:gd name="T11" fmla="*/ 99 h 383"/>
                <a:gd name="T12" fmla="*/ 339 w 463"/>
                <a:gd name="T13" fmla="*/ 145 h 383"/>
                <a:gd name="T14" fmla="*/ 374 w 463"/>
                <a:gd name="T15" fmla="*/ 133 h 383"/>
                <a:gd name="T16" fmla="*/ 372 w 463"/>
                <a:gd name="T17" fmla="*/ 199 h 383"/>
                <a:gd name="T18" fmla="*/ 407 w 463"/>
                <a:gd name="T19" fmla="*/ 218 h 383"/>
                <a:gd name="T20" fmla="*/ 424 w 463"/>
                <a:gd name="T21" fmla="*/ 275 h 383"/>
                <a:gd name="T22" fmla="*/ 450 w 463"/>
                <a:gd name="T23" fmla="*/ 279 h 383"/>
                <a:gd name="T24" fmla="*/ 463 w 463"/>
                <a:gd name="T25" fmla="*/ 302 h 383"/>
                <a:gd name="T26" fmla="*/ 432 w 463"/>
                <a:gd name="T27" fmla="*/ 335 h 383"/>
                <a:gd name="T28" fmla="*/ 421 w 463"/>
                <a:gd name="T29" fmla="*/ 373 h 383"/>
                <a:gd name="T30" fmla="*/ 378 w 463"/>
                <a:gd name="T31" fmla="*/ 383 h 383"/>
                <a:gd name="T32" fmla="*/ 388 w 463"/>
                <a:gd name="T33" fmla="*/ 341 h 383"/>
                <a:gd name="T34" fmla="*/ 215 w 463"/>
                <a:gd name="T35" fmla="*/ 356 h 383"/>
                <a:gd name="T36" fmla="*/ 91 w 463"/>
                <a:gd name="T37" fmla="*/ 372 h 383"/>
                <a:gd name="T38" fmla="*/ 82 w 463"/>
                <a:gd name="T39" fmla="*/ 331 h 383"/>
                <a:gd name="T40" fmla="*/ 74 w 463"/>
                <a:gd name="T41" fmla="*/ 209 h 383"/>
                <a:gd name="T42" fmla="*/ 73 w 463"/>
                <a:gd name="T43" fmla="*/ 143 h 383"/>
                <a:gd name="T44" fmla="*/ 30 w 463"/>
                <a:gd name="T45" fmla="*/ 112 h 383"/>
                <a:gd name="T46" fmla="*/ 46 w 463"/>
                <a:gd name="T47" fmla="*/ 85 h 383"/>
                <a:gd name="T48" fmla="*/ 26 w 463"/>
                <a:gd name="T49" fmla="*/ 69 h 383"/>
                <a:gd name="T50" fmla="*/ 0 w 463"/>
                <a:gd name="T51" fmla="*/ 1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3" h="383">
                  <a:moveTo>
                    <a:pt x="0" y="14"/>
                  </a:moveTo>
                  <a:lnTo>
                    <a:pt x="202" y="0"/>
                  </a:lnTo>
                  <a:lnTo>
                    <a:pt x="245" y="0"/>
                  </a:lnTo>
                  <a:lnTo>
                    <a:pt x="277" y="12"/>
                  </a:lnTo>
                  <a:lnTo>
                    <a:pt x="261" y="46"/>
                  </a:lnTo>
                  <a:lnTo>
                    <a:pt x="320" y="99"/>
                  </a:lnTo>
                  <a:lnTo>
                    <a:pt x="339" y="145"/>
                  </a:lnTo>
                  <a:lnTo>
                    <a:pt x="374" y="133"/>
                  </a:lnTo>
                  <a:lnTo>
                    <a:pt x="372" y="199"/>
                  </a:lnTo>
                  <a:lnTo>
                    <a:pt x="407" y="218"/>
                  </a:lnTo>
                  <a:lnTo>
                    <a:pt x="424" y="275"/>
                  </a:lnTo>
                  <a:lnTo>
                    <a:pt x="450" y="279"/>
                  </a:lnTo>
                  <a:lnTo>
                    <a:pt x="463" y="302"/>
                  </a:lnTo>
                  <a:lnTo>
                    <a:pt x="432" y="335"/>
                  </a:lnTo>
                  <a:lnTo>
                    <a:pt x="421" y="373"/>
                  </a:lnTo>
                  <a:lnTo>
                    <a:pt x="378" y="383"/>
                  </a:lnTo>
                  <a:lnTo>
                    <a:pt x="388" y="341"/>
                  </a:lnTo>
                  <a:lnTo>
                    <a:pt x="215" y="356"/>
                  </a:lnTo>
                  <a:lnTo>
                    <a:pt x="91" y="372"/>
                  </a:lnTo>
                  <a:lnTo>
                    <a:pt x="82" y="331"/>
                  </a:lnTo>
                  <a:lnTo>
                    <a:pt x="74" y="209"/>
                  </a:lnTo>
                  <a:lnTo>
                    <a:pt x="73" y="143"/>
                  </a:lnTo>
                  <a:lnTo>
                    <a:pt x="30" y="112"/>
                  </a:lnTo>
                  <a:lnTo>
                    <a:pt x="46" y="85"/>
                  </a:lnTo>
                  <a:lnTo>
                    <a:pt x="26" y="69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8" name="Freeform 195"/>
            <p:cNvSpPr>
              <a:spLocks/>
            </p:cNvSpPr>
            <p:nvPr/>
          </p:nvSpPr>
          <p:spPr bwMode="auto">
            <a:xfrm>
              <a:off x="6812228" y="4277055"/>
              <a:ext cx="749592" cy="836213"/>
            </a:xfrm>
            <a:custGeom>
              <a:avLst/>
              <a:gdLst>
                <a:gd name="T0" fmla="*/ 0 w 377"/>
                <a:gd name="T1" fmla="*/ 24 h 392"/>
                <a:gd name="T2" fmla="*/ 4 w 377"/>
                <a:gd name="T3" fmla="*/ 24 h 392"/>
                <a:gd name="T4" fmla="*/ 91 w 377"/>
                <a:gd name="T5" fmla="*/ 8 h 392"/>
                <a:gd name="T6" fmla="*/ 170 w 377"/>
                <a:gd name="T7" fmla="*/ 0 h 392"/>
                <a:gd name="T8" fmla="*/ 158 w 377"/>
                <a:gd name="T9" fmla="*/ 21 h 392"/>
                <a:gd name="T10" fmla="*/ 182 w 377"/>
                <a:gd name="T11" fmla="*/ 21 h 392"/>
                <a:gd name="T12" fmla="*/ 316 w 377"/>
                <a:gd name="T13" fmla="*/ 142 h 392"/>
                <a:gd name="T14" fmla="*/ 369 w 377"/>
                <a:gd name="T15" fmla="*/ 220 h 392"/>
                <a:gd name="T16" fmla="*/ 377 w 377"/>
                <a:gd name="T17" fmla="*/ 273 h 392"/>
                <a:gd name="T18" fmla="*/ 359 w 377"/>
                <a:gd name="T19" fmla="*/ 286 h 392"/>
                <a:gd name="T20" fmla="*/ 369 w 377"/>
                <a:gd name="T21" fmla="*/ 340 h 392"/>
                <a:gd name="T22" fmla="*/ 331 w 377"/>
                <a:gd name="T23" fmla="*/ 342 h 392"/>
                <a:gd name="T24" fmla="*/ 331 w 377"/>
                <a:gd name="T25" fmla="*/ 386 h 392"/>
                <a:gd name="T26" fmla="*/ 302 w 377"/>
                <a:gd name="T27" fmla="*/ 363 h 392"/>
                <a:gd name="T28" fmla="*/ 107 w 377"/>
                <a:gd name="T29" fmla="*/ 392 h 392"/>
                <a:gd name="T30" fmla="*/ 64 w 377"/>
                <a:gd name="T31" fmla="*/ 309 h 392"/>
                <a:gd name="T32" fmla="*/ 96 w 377"/>
                <a:gd name="T33" fmla="*/ 251 h 392"/>
                <a:gd name="T34" fmla="*/ 53 w 377"/>
                <a:gd name="T35" fmla="*/ 221 h 392"/>
                <a:gd name="T36" fmla="*/ 0 w 377"/>
                <a:gd name="T37" fmla="*/ 2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7" h="392">
                  <a:moveTo>
                    <a:pt x="0" y="24"/>
                  </a:moveTo>
                  <a:lnTo>
                    <a:pt x="4" y="24"/>
                  </a:lnTo>
                  <a:lnTo>
                    <a:pt x="91" y="8"/>
                  </a:lnTo>
                  <a:lnTo>
                    <a:pt x="170" y="0"/>
                  </a:lnTo>
                  <a:lnTo>
                    <a:pt x="158" y="21"/>
                  </a:lnTo>
                  <a:lnTo>
                    <a:pt x="182" y="21"/>
                  </a:lnTo>
                  <a:lnTo>
                    <a:pt x="316" y="142"/>
                  </a:lnTo>
                  <a:lnTo>
                    <a:pt x="369" y="220"/>
                  </a:lnTo>
                  <a:lnTo>
                    <a:pt x="377" y="273"/>
                  </a:lnTo>
                  <a:lnTo>
                    <a:pt x="359" y="286"/>
                  </a:lnTo>
                  <a:lnTo>
                    <a:pt x="369" y="340"/>
                  </a:lnTo>
                  <a:lnTo>
                    <a:pt x="331" y="342"/>
                  </a:lnTo>
                  <a:lnTo>
                    <a:pt x="331" y="386"/>
                  </a:lnTo>
                  <a:lnTo>
                    <a:pt x="302" y="363"/>
                  </a:lnTo>
                  <a:lnTo>
                    <a:pt x="107" y="392"/>
                  </a:lnTo>
                  <a:lnTo>
                    <a:pt x="64" y="309"/>
                  </a:lnTo>
                  <a:lnTo>
                    <a:pt x="96" y="251"/>
                  </a:lnTo>
                  <a:lnTo>
                    <a:pt x="53" y="221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9" name="Freeform 197"/>
            <p:cNvSpPr>
              <a:spLocks/>
            </p:cNvSpPr>
            <p:nvPr/>
          </p:nvSpPr>
          <p:spPr bwMode="auto">
            <a:xfrm>
              <a:off x="7136323" y="4166129"/>
              <a:ext cx="683978" cy="580229"/>
            </a:xfrm>
            <a:custGeom>
              <a:avLst/>
              <a:gdLst>
                <a:gd name="T0" fmla="*/ 13 w 344"/>
                <a:gd name="T1" fmla="*/ 48 h 272"/>
                <a:gd name="T2" fmla="*/ 40 w 344"/>
                <a:gd name="T3" fmla="*/ 22 h 272"/>
                <a:gd name="T4" fmla="*/ 143 w 344"/>
                <a:gd name="T5" fmla="*/ 0 h 272"/>
                <a:gd name="T6" fmla="*/ 174 w 344"/>
                <a:gd name="T7" fmla="*/ 15 h 272"/>
                <a:gd name="T8" fmla="*/ 241 w 344"/>
                <a:gd name="T9" fmla="*/ 3 h 272"/>
                <a:gd name="T10" fmla="*/ 295 w 344"/>
                <a:gd name="T11" fmla="*/ 42 h 272"/>
                <a:gd name="T12" fmla="*/ 344 w 344"/>
                <a:gd name="T13" fmla="*/ 73 h 272"/>
                <a:gd name="T14" fmla="*/ 316 w 344"/>
                <a:gd name="T15" fmla="*/ 154 h 272"/>
                <a:gd name="T16" fmla="*/ 275 w 344"/>
                <a:gd name="T17" fmla="*/ 195 h 272"/>
                <a:gd name="T18" fmla="*/ 229 w 344"/>
                <a:gd name="T19" fmla="*/ 208 h 272"/>
                <a:gd name="T20" fmla="*/ 239 w 344"/>
                <a:gd name="T21" fmla="*/ 241 h 272"/>
                <a:gd name="T22" fmla="*/ 210 w 344"/>
                <a:gd name="T23" fmla="*/ 272 h 272"/>
                <a:gd name="T24" fmla="*/ 157 w 344"/>
                <a:gd name="T25" fmla="*/ 195 h 272"/>
                <a:gd name="T26" fmla="*/ 22 w 344"/>
                <a:gd name="T27" fmla="*/ 73 h 272"/>
                <a:gd name="T28" fmla="*/ 0 w 344"/>
                <a:gd name="T29" fmla="*/ 73 h 272"/>
                <a:gd name="T30" fmla="*/ 13 w 344"/>
                <a:gd name="T31" fmla="*/ 4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4" h="272">
                  <a:moveTo>
                    <a:pt x="13" y="48"/>
                  </a:moveTo>
                  <a:lnTo>
                    <a:pt x="40" y="22"/>
                  </a:lnTo>
                  <a:lnTo>
                    <a:pt x="143" y="0"/>
                  </a:lnTo>
                  <a:lnTo>
                    <a:pt x="174" y="15"/>
                  </a:lnTo>
                  <a:lnTo>
                    <a:pt x="241" y="3"/>
                  </a:lnTo>
                  <a:lnTo>
                    <a:pt x="295" y="42"/>
                  </a:lnTo>
                  <a:lnTo>
                    <a:pt x="344" y="73"/>
                  </a:lnTo>
                  <a:lnTo>
                    <a:pt x="316" y="154"/>
                  </a:lnTo>
                  <a:lnTo>
                    <a:pt x="275" y="195"/>
                  </a:lnTo>
                  <a:lnTo>
                    <a:pt x="229" y="208"/>
                  </a:lnTo>
                  <a:lnTo>
                    <a:pt x="239" y="241"/>
                  </a:lnTo>
                  <a:lnTo>
                    <a:pt x="210" y="272"/>
                  </a:lnTo>
                  <a:lnTo>
                    <a:pt x="157" y="195"/>
                  </a:lnTo>
                  <a:lnTo>
                    <a:pt x="22" y="73"/>
                  </a:lnTo>
                  <a:lnTo>
                    <a:pt x="0" y="73"/>
                  </a:lnTo>
                  <a:lnTo>
                    <a:pt x="13" y="48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0" name="Freeform 250"/>
            <p:cNvSpPr>
              <a:spLocks/>
            </p:cNvSpPr>
            <p:nvPr/>
          </p:nvSpPr>
          <p:spPr bwMode="auto">
            <a:xfrm>
              <a:off x="5641116" y="4778356"/>
              <a:ext cx="817195" cy="701823"/>
            </a:xfrm>
            <a:custGeom>
              <a:avLst/>
              <a:gdLst>
                <a:gd name="T0" fmla="*/ 0 w 411"/>
                <a:gd name="T1" fmla="*/ 8 h 329"/>
                <a:gd name="T2" fmla="*/ 207 w 411"/>
                <a:gd name="T3" fmla="*/ 0 h 329"/>
                <a:gd name="T4" fmla="*/ 244 w 411"/>
                <a:gd name="T5" fmla="*/ 68 h 329"/>
                <a:gd name="T6" fmla="*/ 212 w 411"/>
                <a:gd name="T7" fmla="*/ 147 h 329"/>
                <a:gd name="T8" fmla="*/ 202 w 411"/>
                <a:gd name="T9" fmla="*/ 183 h 329"/>
                <a:gd name="T10" fmla="*/ 340 w 411"/>
                <a:gd name="T11" fmla="*/ 168 h 329"/>
                <a:gd name="T12" fmla="*/ 350 w 411"/>
                <a:gd name="T13" fmla="*/ 221 h 329"/>
                <a:gd name="T14" fmla="*/ 307 w 411"/>
                <a:gd name="T15" fmla="*/ 216 h 329"/>
                <a:gd name="T16" fmla="*/ 288 w 411"/>
                <a:gd name="T17" fmla="*/ 239 h 329"/>
                <a:gd name="T18" fmla="*/ 311 w 411"/>
                <a:gd name="T19" fmla="*/ 254 h 329"/>
                <a:gd name="T20" fmla="*/ 349 w 411"/>
                <a:gd name="T21" fmla="*/ 236 h 329"/>
                <a:gd name="T22" fmla="*/ 350 w 411"/>
                <a:gd name="T23" fmla="*/ 261 h 329"/>
                <a:gd name="T24" fmla="*/ 370 w 411"/>
                <a:gd name="T25" fmla="*/ 240 h 329"/>
                <a:gd name="T26" fmla="*/ 384 w 411"/>
                <a:gd name="T27" fmla="*/ 240 h 329"/>
                <a:gd name="T28" fmla="*/ 367 w 411"/>
                <a:gd name="T29" fmla="*/ 283 h 329"/>
                <a:gd name="T30" fmla="*/ 400 w 411"/>
                <a:gd name="T31" fmla="*/ 292 h 329"/>
                <a:gd name="T32" fmla="*/ 411 w 411"/>
                <a:gd name="T33" fmla="*/ 315 h 329"/>
                <a:gd name="T34" fmla="*/ 396 w 411"/>
                <a:gd name="T35" fmla="*/ 322 h 329"/>
                <a:gd name="T36" fmla="*/ 374 w 411"/>
                <a:gd name="T37" fmla="*/ 307 h 329"/>
                <a:gd name="T38" fmla="*/ 337 w 411"/>
                <a:gd name="T39" fmla="*/ 296 h 329"/>
                <a:gd name="T40" fmla="*/ 345 w 411"/>
                <a:gd name="T41" fmla="*/ 325 h 329"/>
                <a:gd name="T42" fmla="*/ 325 w 411"/>
                <a:gd name="T43" fmla="*/ 329 h 329"/>
                <a:gd name="T44" fmla="*/ 309 w 411"/>
                <a:gd name="T45" fmla="*/ 302 h 329"/>
                <a:gd name="T46" fmla="*/ 299 w 411"/>
                <a:gd name="T47" fmla="*/ 319 h 329"/>
                <a:gd name="T48" fmla="*/ 239 w 411"/>
                <a:gd name="T49" fmla="*/ 319 h 329"/>
                <a:gd name="T50" fmla="*/ 239 w 411"/>
                <a:gd name="T51" fmla="*/ 302 h 329"/>
                <a:gd name="T52" fmla="*/ 216 w 411"/>
                <a:gd name="T53" fmla="*/ 283 h 329"/>
                <a:gd name="T54" fmla="*/ 170 w 411"/>
                <a:gd name="T55" fmla="*/ 281 h 329"/>
                <a:gd name="T56" fmla="*/ 208 w 411"/>
                <a:gd name="T57" fmla="*/ 302 h 329"/>
                <a:gd name="T58" fmla="*/ 155 w 411"/>
                <a:gd name="T59" fmla="*/ 314 h 329"/>
                <a:gd name="T60" fmla="*/ 72 w 411"/>
                <a:gd name="T61" fmla="*/ 299 h 329"/>
                <a:gd name="T62" fmla="*/ 41 w 411"/>
                <a:gd name="T63" fmla="*/ 302 h 329"/>
                <a:gd name="T64" fmla="*/ 52 w 411"/>
                <a:gd name="T65" fmla="*/ 192 h 329"/>
                <a:gd name="T66" fmla="*/ 2 w 411"/>
                <a:gd name="T67" fmla="*/ 106 h 329"/>
                <a:gd name="T68" fmla="*/ 0 w 411"/>
                <a:gd name="T69" fmla="*/ 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1" h="329">
                  <a:moveTo>
                    <a:pt x="0" y="8"/>
                  </a:moveTo>
                  <a:lnTo>
                    <a:pt x="207" y="0"/>
                  </a:lnTo>
                  <a:lnTo>
                    <a:pt x="244" y="68"/>
                  </a:lnTo>
                  <a:lnTo>
                    <a:pt x="212" y="147"/>
                  </a:lnTo>
                  <a:lnTo>
                    <a:pt x="202" y="183"/>
                  </a:lnTo>
                  <a:lnTo>
                    <a:pt x="340" y="168"/>
                  </a:lnTo>
                  <a:lnTo>
                    <a:pt x="350" y="221"/>
                  </a:lnTo>
                  <a:lnTo>
                    <a:pt x="307" y="216"/>
                  </a:lnTo>
                  <a:lnTo>
                    <a:pt x="288" y="239"/>
                  </a:lnTo>
                  <a:lnTo>
                    <a:pt x="311" y="254"/>
                  </a:lnTo>
                  <a:lnTo>
                    <a:pt x="349" y="236"/>
                  </a:lnTo>
                  <a:lnTo>
                    <a:pt x="350" y="261"/>
                  </a:lnTo>
                  <a:lnTo>
                    <a:pt x="370" y="240"/>
                  </a:lnTo>
                  <a:lnTo>
                    <a:pt x="384" y="240"/>
                  </a:lnTo>
                  <a:lnTo>
                    <a:pt x="367" y="283"/>
                  </a:lnTo>
                  <a:lnTo>
                    <a:pt x="400" y="292"/>
                  </a:lnTo>
                  <a:lnTo>
                    <a:pt x="411" y="315"/>
                  </a:lnTo>
                  <a:lnTo>
                    <a:pt x="396" y="322"/>
                  </a:lnTo>
                  <a:lnTo>
                    <a:pt x="374" y="307"/>
                  </a:lnTo>
                  <a:lnTo>
                    <a:pt x="337" y="296"/>
                  </a:lnTo>
                  <a:lnTo>
                    <a:pt x="345" y="325"/>
                  </a:lnTo>
                  <a:lnTo>
                    <a:pt x="325" y="329"/>
                  </a:lnTo>
                  <a:lnTo>
                    <a:pt x="309" y="302"/>
                  </a:lnTo>
                  <a:lnTo>
                    <a:pt x="299" y="319"/>
                  </a:lnTo>
                  <a:lnTo>
                    <a:pt x="239" y="319"/>
                  </a:lnTo>
                  <a:lnTo>
                    <a:pt x="239" y="302"/>
                  </a:lnTo>
                  <a:lnTo>
                    <a:pt x="216" y="283"/>
                  </a:lnTo>
                  <a:lnTo>
                    <a:pt x="170" y="281"/>
                  </a:lnTo>
                  <a:lnTo>
                    <a:pt x="208" y="302"/>
                  </a:lnTo>
                  <a:lnTo>
                    <a:pt x="155" y="314"/>
                  </a:lnTo>
                  <a:lnTo>
                    <a:pt x="72" y="299"/>
                  </a:lnTo>
                  <a:lnTo>
                    <a:pt x="41" y="302"/>
                  </a:lnTo>
                  <a:lnTo>
                    <a:pt x="52" y="192"/>
                  </a:lnTo>
                  <a:lnTo>
                    <a:pt x="2" y="10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1" name="Freeform 256"/>
            <p:cNvSpPr>
              <a:spLocks/>
            </p:cNvSpPr>
            <p:nvPr/>
          </p:nvSpPr>
          <p:spPr bwMode="auto">
            <a:xfrm>
              <a:off x="6136204" y="3950676"/>
              <a:ext cx="1169125" cy="447971"/>
            </a:xfrm>
            <a:custGeom>
              <a:avLst/>
              <a:gdLst>
                <a:gd name="T0" fmla="*/ 36 w 588"/>
                <a:gd name="T1" fmla="*/ 96 h 210"/>
                <a:gd name="T2" fmla="*/ 36 w 588"/>
                <a:gd name="T3" fmla="*/ 99 h 210"/>
                <a:gd name="T4" fmla="*/ 26 w 588"/>
                <a:gd name="T5" fmla="*/ 119 h 210"/>
                <a:gd name="T6" fmla="*/ 37 w 588"/>
                <a:gd name="T7" fmla="*/ 145 h 210"/>
                <a:gd name="T8" fmla="*/ 0 w 588"/>
                <a:gd name="T9" fmla="*/ 170 h 210"/>
                <a:gd name="T10" fmla="*/ 9 w 588"/>
                <a:gd name="T11" fmla="*/ 210 h 210"/>
                <a:gd name="T12" fmla="*/ 161 w 588"/>
                <a:gd name="T13" fmla="*/ 197 h 210"/>
                <a:gd name="T14" fmla="*/ 345 w 588"/>
                <a:gd name="T15" fmla="*/ 176 h 210"/>
                <a:gd name="T16" fmla="*/ 436 w 588"/>
                <a:gd name="T17" fmla="*/ 160 h 210"/>
                <a:gd name="T18" fmla="*/ 455 w 588"/>
                <a:gd name="T19" fmla="*/ 106 h 210"/>
                <a:gd name="T20" fmla="*/ 488 w 588"/>
                <a:gd name="T21" fmla="*/ 104 h 210"/>
                <a:gd name="T22" fmla="*/ 588 w 588"/>
                <a:gd name="T23" fmla="*/ 0 h 210"/>
                <a:gd name="T24" fmla="*/ 458 w 588"/>
                <a:gd name="T25" fmla="*/ 27 h 210"/>
                <a:gd name="T26" fmla="*/ 153 w 588"/>
                <a:gd name="T27" fmla="*/ 68 h 210"/>
                <a:gd name="T28" fmla="*/ 156 w 588"/>
                <a:gd name="T29" fmla="*/ 81 h 210"/>
                <a:gd name="T30" fmla="*/ 36 w 588"/>
                <a:gd name="T31" fmla="*/ 9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8" h="210">
                  <a:moveTo>
                    <a:pt x="36" y="96"/>
                  </a:moveTo>
                  <a:lnTo>
                    <a:pt x="36" y="99"/>
                  </a:lnTo>
                  <a:lnTo>
                    <a:pt x="26" y="119"/>
                  </a:lnTo>
                  <a:lnTo>
                    <a:pt x="37" y="145"/>
                  </a:lnTo>
                  <a:lnTo>
                    <a:pt x="0" y="170"/>
                  </a:lnTo>
                  <a:lnTo>
                    <a:pt x="9" y="210"/>
                  </a:lnTo>
                  <a:lnTo>
                    <a:pt x="161" y="197"/>
                  </a:lnTo>
                  <a:lnTo>
                    <a:pt x="345" y="176"/>
                  </a:lnTo>
                  <a:lnTo>
                    <a:pt x="436" y="160"/>
                  </a:lnTo>
                  <a:lnTo>
                    <a:pt x="455" y="106"/>
                  </a:lnTo>
                  <a:lnTo>
                    <a:pt x="488" y="104"/>
                  </a:lnTo>
                  <a:lnTo>
                    <a:pt x="588" y="0"/>
                  </a:lnTo>
                  <a:lnTo>
                    <a:pt x="458" y="27"/>
                  </a:lnTo>
                  <a:lnTo>
                    <a:pt x="153" y="68"/>
                  </a:lnTo>
                  <a:lnTo>
                    <a:pt x="156" y="81"/>
                  </a:lnTo>
                  <a:lnTo>
                    <a:pt x="36" y="9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2" name="Freeform 258"/>
            <p:cNvSpPr>
              <a:spLocks/>
            </p:cNvSpPr>
            <p:nvPr/>
          </p:nvSpPr>
          <p:spPr bwMode="auto">
            <a:xfrm>
              <a:off x="6022871" y="4368782"/>
              <a:ext cx="473217" cy="898077"/>
            </a:xfrm>
            <a:custGeom>
              <a:avLst/>
              <a:gdLst>
                <a:gd name="T0" fmla="*/ 68 w 238"/>
                <a:gd name="T1" fmla="*/ 15 h 421"/>
                <a:gd name="T2" fmla="*/ 32 w 238"/>
                <a:gd name="T3" fmla="*/ 85 h 421"/>
                <a:gd name="T4" fmla="*/ 0 w 238"/>
                <a:gd name="T5" fmla="*/ 133 h 421"/>
                <a:gd name="T6" fmla="*/ 11 w 238"/>
                <a:gd name="T7" fmla="*/ 188 h 421"/>
                <a:gd name="T8" fmla="*/ 48 w 238"/>
                <a:gd name="T9" fmla="*/ 264 h 421"/>
                <a:gd name="T10" fmla="*/ 19 w 238"/>
                <a:gd name="T11" fmla="*/ 339 h 421"/>
                <a:gd name="T12" fmla="*/ 7 w 238"/>
                <a:gd name="T13" fmla="*/ 379 h 421"/>
                <a:gd name="T14" fmla="*/ 147 w 238"/>
                <a:gd name="T15" fmla="*/ 363 h 421"/>
                <a:gd name="T16" fmla="*/ 152 w 238"/>
                <a:gd name="T17" fmla="*/ 415 h 421"/>
                <a:gd name="T18" fmla="*/ 179 w 238"/>
                <a:gd name="T19" fmla="*/ 421 h 421"/>
                <a:gd name="T20" fmla="*/ 187 w 238"/>
                <a:gd name="T21" fmla="*/ 395 h 421"/>
                <a:gd name="T22" fmla="*/ 238 w 238"/>
                <a:gd name="T23" fmla="*/ 386 h 421"/>
                <a:gd name="T24" fmla="*/ 226 w 238"/>
                <a:gd name="T25" fmla="*/ 303 h 421"/>
                <a:gd name="T26" fmla="*/ 224 w 238"/>
                <a:gd name="T27" fmla="*/ 0 h 421"/>
                <a:gd name="T28" fmla="*/ 68 w 238"/>
                <a:gd name="T29" fmla="*/ 1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" h="421">
                  <a:moveTo>
                    <a:pt x="68" y="15"/>
                  </a:moveTo>
                  <a:lnTo>
                    <a:pt x="32" y="85"/>
                  </a:lnTo>
                  <a:lnTo>
                    <a:pt x="0" y="133"/>
                  </a:lnTo>
                  <a:lnTo>
                    <a:pt x="11" y="188"/>
                  </a:lnTo>
                  <a:lnTo>
                    <a:pt x="48" y="264"/>
                  </a:lnTo>
                  <a:lnTo>
                    <a:pt x="19" y="339"/>
                  </a:lnTo>
                  <a:lnTo>
                    <a:pt x="7" y="379"/>
                  </a:lnTo>
                  <a:lnTo>
                    <a:pt x="147" y="363"/>
                  </a:lnTo>
                  <a:lnTo>
                    <a:pt x="152" y="415"/>
                  </a:lnTo>
                  <a:lnTo>
                    <a:pt x="179" y="421"/>
                  </a:lnTo>
                  <a:lnTo>
                    <a:pt x="187" y="395"/>
                  </a:lnTo>
                  <a:lnTo>
                    <a:pt x="238" y="386"/>
                  </a:lnTo>
                  <a:lnTo>
                    <a:pt x="226" y="303"/>
                  </a:lnTo>
                  <a:lnTo>
                    <a:pt x="224" y="0"/>
                  </a:lnTo>
                  <a:lnTo>
                    <a:pt x="68" y="15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3" name="Freeform 260"/>
            <p:cNvSpPr>
              <a:spLocks/>
            </p:cNvSpPr>
            <p:nvPr/>
          </p:nvSpPr>
          <p:spPr bwMode="auto">
            <a:xfrm>
              <a:off x="6470239" y="4328252"/>
              <a:ext cx="540819" cy="898077"/>
            </a:xfrm>
            <a:custGeom>
              <a:avLst/>
              <a:gdLst>
                <a:gd name="T0" fmla="*/ 0 w 272"/>
                <a:gd name="T1" fmla="*/ 22 h 421"/>
                <a:gd name="T2" fmla="*/ 177 w 272"/>
                <a:gd name="T3" fmla="*/ 0 h 421"/>
                <a:gd name="T4" fmla="*/ 233 w 272"/>
                <a:gd name="T5" fmla="*/ 195 h 421"/>
                <a:gd name="T6" fmla="*/ 272 w 272"/>
                <a:gd name="T7" fmla="*/ 226 h 421"/>
                <a:gd name="T8" fmla="*/ 240 w 272"/>
                <a:gd name="T9" fmla="*/ 284 h 421"/>
                <a:gd name="T10" fmla="*/ 271 w 272"/>
                <a:gd name="T11" fmla="*/ 337 h 421"/>
                <a:gd name="T12" fmla="*/ 90 w 272"/>
                <a:gd name="T13" fmla="*/ 357 h 421"/>
                <a:gd name="T14" fmla="*/ 97 w 272"/>
                <a:gd name="T15" fmla="*/ 404 h 421"/>
                <a:gd name="T16" fmla="*/ 71 w 272"/>
                <a:gd name="T17" fmla="*/ 421 h 421"/>
                <a:gd name="T18" fmla="*/ 50 w 272"/>
                <a:gd name="T19" fmla="*/ 361 h 421"/>
                <a:gd name="T20" fmla="*/ 37 w 272"/>
                <a:gd name="T21" fmla="*/ 410 h 421"/>
                <a:gd name="T22" fmla="*/ 15 w 272"/>
                <a:gd name="T23" fmla="*/ 404 h 421"/>
                <a:gd name="T24" fmla="*/ 8 w 272"/>
                <a:gd name="T25" fmla="*/ 356 h 421"/>
                <a:gd name="T26" fmla="*/ 1 w 272"/>
                <a:gd name="T27" fmla="*/ 315 h 421"/>
                <a:gd name="T28" fmla="*/ 0 w 272"/>
                <a:gd name="T29" fmla="*/ 22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421">
                  <a:moveTo>
                    <a:pt x="0" y="22"/>
                  </a:moveTo>
                  <a:lnTo>
                    <a:pt x="177" y="0"/>
                  </a:lnTo>
                  <a:lnTo>
                    <a:pt x="233" y="195"/>
                  </a:lnTo>
                  <a:lnTo>
                    <a:pt x="272" y="226"/>
                  </a:lnTo>
                  <a:lnTo>
                    <a:pt x="240" y="284"/>
                  </a:lnTo>
                  <a:lnTo>
                    <a:pt x="271" y="337"/>
                  </a:lnTo>
                  <a:lnTo>
                    <a:pt x="90" y="357"/>
                  </a:lnTo>
                  <a:lnTo>
                    <a:pt x="97" y="404"/>
                  </a:lnTo>
                  <a:lnTo>
                    <a:pt x="71" y="421"/>
                  </a:lnTo>
                  <a:lnTo>
                    <a:pt x="50" y="361"/>
                  </a:lnTo>
                  <a:lnTo>
                    <a:pt x="37" y="410"/>
                  </a:lnTo>
                  <a:lnTo>
                    <a:pt x="15" y="404"/>
                  </a:lnTo>
                  <a:lnTo>
                    <a:pt x="8" y="356"/>
                  </a:lnTo>
                  <a:lnTo>
                    <a:pt x="1" y="315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4" name="Freeform 264"/>
            <p:cNvSpPr>
              <a:spLocks/>
            </p:cNvSpPr>
            <p:nvPr/>
          </p:nvSpPr>
          <p:spPr bwMode="auto">
            <a:xfrm>
              <a:off x="6651176" y="5002343"/>
              <a:ext cx="1272516" cy="927942"/>
            </a:xfrm>
            <a:custGeom>
              <a:avLst/>
              <a:gdLst>
                <a:gd name="T0" fmla="*/ 0 w 640"/>
                <a:gd name="T1" fmla="*/ 42 h 435"/>
                <a:gd name="T2" fmla="*/ 175 w 640"/>
                <a:gd name="T3" fmla="*/ 24 h 435"/>
                <a:gd name="T4" fmla="*/ 194 w 640"/>
                <a:gd name="T5" fmla="*/ 52 h 435"/>
                <a:gd name="T6" fmla="*/ 383 w 640"/>
                <a:gd name="T7" fmla="*/ 24 h 435"/>
                <a:gd name="T8" fmla="*/ 415 w 640"/>
                <a:gd name="T9" fmla="*/ 47 h 435"/>
                <a:gd name="T10" fmla="*/ 415 w 640"/>
                <a:gd name="T11" fmla="*/ 4 h 435"/>
                <a:gd name="T12" fmla="*/ 413 w 640"/>
                <a:gd name="T13" fmla="*/ 0 h 435"/>
                <a:gd name="T14" fmla="*/ 451 w 640"/>
                <a:gd name="T15" fmla="*/ 3 h 435"/>
                <a:gd name="T16" fmla="*/ 490 w 640"/>
                <a:gd name="T17" fmla="*/ 68 h 435"/>
                <a:gd name="T18" fmla="*/ 555 w 640"/>
                <a:gd name="T19" fmla="*/ 160 h 435"/>
                <a:gd name="T20" fmla="*/ 585 w 640"/>
                <a:gd name="T21" fmla="*/ 239 h 435"/>
                <a:gd name="T22" fmla="*/ 633 w 640"/>
                <a:gd name="T23" fmla="*/ 294 h 435"/>
                <a:gd name="T24" fmla="*/ 640 w 640"/>
                <a:gd name="T25" fmla="*/ 374 h 435"/>
                <a:gd name="T26" fmla="*/ 625 w 640"/>
                <a:gd name="T27" fmla="*/ 422 h 435"/>
                <a:gd name="T28" fmla="*/ 558 w 640"/>
                <a:gd name="T29" fmla="*/ 435 h 435"/>
                <a:gd name="T30" fmla="*/ 547 w 640"/>
                <a:gd name="T31" fmla="*/ 415 h 435"/>
                <a:gd name="T32" fmla="*/ 500 w 640"/>
                <a:gd name="T33" fmla="*/ 386 h 435"/>
                <a:gd name="T34" fmla="*/ 484 w 640"/>
                <a:gd name="T35" fmla="*/ 355 h 435"/>
                <a:gd name="T36" fmla="*/ 471 w 640"/>
                <a:gd name="T37" fmla="*/ 344 h 435"/>
                <a:gd name="T38" fmla="*/ 465 w 640"/>
                <a:gd name="T39" fmla="*/ 316 h 435"/>
                <a:gd name="T40" fmla="*/ 453 w 640"/>
                <a:gd name="T41" fmla="*/ 325 h 435"/>
                <a:gd name="T42" fmla="*/ 415 w 640"/>
                <a:gd name="T43" fmla="*/ 288 h 435"/>
                <a:gd name="T44" fmla="*/ 425 w 640"/>
                <a:gd name="T45" fmla="*/ 254 h 435"/>
                <a:gd name="T46" fmla="*/ 415 w 640"/>
                <a:gd name="T47" fmla="*/ 235 h 435"/>
                <a:gd name="T48" fmla="*/ 405 w 640"/>
                <a:gd name="T49" fmla="*/ 241 h 435"/>
                <a:gd name="T50" fmla="*/ 406 w 640"/>
                <a:gd name="T51" fmla="*/ 261 h 435"/>
                <a:gd name="T52" fmla="*/ 393 w 640"/>
                <a:gd name="T53" fmla="*/ 235 h 435"/>
                <a:gd name="T54" fmla="*/ 394 w 640"/>
                <a:gd name="T55" fmla="*/ 174 h 435"/>
                <a:gd name="T56" fmla="*/ 371 w 640"/>
                <a:gd name="T57" fmla="*/ 138 h 435"/>
                <a:gd name="T58" fmla="*/ 311 w 640"/>
                <a:gd name="T59" fmla="*/ 107 h 435"/>
                <a:gd name="T60" fmla="*/ 281 w 640"/>
                <a:gd name="T61" fmla="*/ 73 h 435"/>
                <a:gd name="T62" fmla="*/ 247 w 640"/>
                <a:gd name="T63" fmla="*/ 70 h 435"/>
                <a:gd name="T64" fmla="*/ 233 w 640"/>
                <a:gd name="T65" fmla="*/ 91 h 435"/>
                <a:gd name="T66" fmla="*/ 184 w 640"/>
                <a:gd name="T67" fmla="*/ 106 h 435"/>
                <a:gd name="T68" fmla="*/ 154 w 640"/>
                <a:gd name="T69" fmla="*/ 91 h 435"/>
                <a:gd name="T70" fmla="*/ 139 w 640"/>
                <a:gd name="T71" fmla="*/ 68 h 435"/>
                <a:gd name="T72" fmla="*/ 46 w 640"/>
                <a:gd name="T73" fmla="*/ 89 h 435"/>
                <a:gd name="T74" fmla="*/ 26 w 640"/>
                <a:gd name="T75" fmla="*/ 72 h 435"/>
                <a:gd name="T76" fmla="*/ 5 w 640"/>
                <a:gd name="T77" fmla="*/ 90 h 435"/>
                <a:gd name="T78" fmla="*/ 0 w 640"/>
                <a:gd name="T79" fmla="*/ 4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0" h="435">
                  <a:moveTo>
                    <a:pt x="0" y="42"/>
                  </a:moveTo>
                  <a:lnTo>
                    <a:pt x="175" y="24"/>
                  </a:lnTo>
                  <a:lnTo>
                    <a:pt x="194" y="52"/>
                  </a:lnTo>
                  <a:lnTo>
                    <a:pt x="383" y="24"/>
                  </a:lnTo>
                  <a:lnTo>
                    <a:pt x="415" y="47"/>
                  </a:lnTo>
                  <a:lnTo>
                    <a:pt x="415" y="4"/>
                  </a:lnTo>
                  <a:lnTo>
                    <a:pt x="413" y="0"/>
                  </a:lnTo>
                  <a:lnTo>
                    <a:pt x="451" y="3"/>
                  </a:lnTo>
                  <a:lnTo>
                    <a:pt x="490" y="68"/>
                  </a:lnTo>
                  <a:lnTo>
                    <a:pt x="555" y="160"/>
                  </a:lnTo>
                  <a:lnTo>
                    <a:pt x="585" y="239"/>
                  </a:lnTo>
                  <a:lnTo>
                    <a:pt x="633" y="294"/>
                  </a:lnTo>
                  <a:lnTo>
                    <a:pt x="640" y="374"/>
                  </a:lnTo>
                  <a:lnTo>
                    <a:pt x="625" y="422"/>
                  </a:lnTo>
                  <a:lnTo>
                    <a:pt x="558" y="435"/>
                  </a:lnTo>
                  <a:lnTo>
                    <a:pt x="547" y="415"/>
                  </a:lnTo>
                  <a:lnTo>
                    <a:pt x="500" y="386"/>
                  </a:lnTo>
                  <a:lnTo>
                    <a:pt x="484" y="355"/>
                  </a:lnTo>
                  <a:lnTo>
                    <a:pt x="471" y="344"/>
                  </a:lnTo>
                  <a:lnTo>
                    <a:pt x="465" y="316"/>
                  </a:lnTo>
                  <a:lnTo>
                    <a:pt x="453" y="325"/>
                  </a:lnTo>
                  <a:lnTo>
                    <a:pt x="415" y="288"/>
                  </a:lnTo>
                  <a:lnTo>
                    <a:pt x="425" y="254"/>
                  </a:lnTo>
                  <a:lnTo>
                    <a:pt x="415" y="235"/>
                  </a:lnTo>
                  <a:lnTo>
                    <a:pt x="405" y="241"/>
                  </a:lnTo>
                  <a:lnTo>
                    <a:pt x="406" y="261"/>
                  </a:lnTo>
                  <a:lnTo>
                    <a:pt x="393" y="235"/>
                  </a:lnTo>
                  <a:lnTo>
                    <a:pt x="394" y="174"/>
                  </a:lnTo>
                  <a:lnTo>
                    <a:pt x="371" y="138"/>
                  </a:lnTo>
                  <a:lnTo>
                    <a:pt x="311" y="107"/>
                  </a:lnTo>
                  <a:lnTo>
                    <a:pt x="281" y="73"/>
                  </a:lnTo>
                  <a:lnTo>
                    <a:pt x="247" y="70"/>
                  </a:lnTo>
                  <a:lnTo>
                    <a:pt x="233" y="91"/>
                  </a:lnTo>
                  <a:lnTo>
                    <a:pt x="184" y="106"/>
                  </a:lnTo>
                  <a:lnTo>
                    <a:pt x="154" y="91"/>
                  </a:lnTo>
                  <a:lnTo>
                    <a:pt x="139" y="68"/>
                  </a:lnTo>
                  <a:lnTo>
                    <a:pt x="46" y="89"/>
                  </a:lnTo>
                  <a:lnTo>
                    <a:pt x="26" y="72"/>
                  </a:lnTo>
                  <a:lnTo>
                    <a:pt x="5" y="9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5" name="Freeform 181"/>
            <p:cNvSpPr>
              <a:spLocks/>
            </p:cNvSpPr>
            <p:nvPr/>
          </p:nvSpPr>
          <p:spPr bwMode="auto">
            <a:xfrm>
              <a:off x="5947315" y="2071328"/>
              <a:ext cx="739650" cy="345578"/>
            </a:xfrm>
            <a:custGeom>
              <a:avLst/>
              <a:gdLst>
                <a:gd name="T0" fmla="*/ 0 w 372"/>
                <a:gd name="T1" fmla="*/ 90 h 162"/>
                <a:gd name="T2" fmla="*/ 84 w 372"/>
                <a:gd name="T3" fmla="*/ 0 h 162"/>
                <a:gd name="T4" fmla="*/ 69 w 372"/>
                <a:gd name="T5" fmla="*/ 37 h 162"/>
                <a:gd name="T6" fmla="*/ 79 w 372"/>
                <a:gd name="T7" fmla="*/ 48 h 162"/>
                <a:gd name="T8" fmla="*/ 107 w 372"/>
                <a:gd name="T9" fmla="*/ 34 h 162"/>
                <a:gd name="T10" fmla="*/ 164 w 372"/>
                <a:gd name="T11" fmla="*/ 56 h 162"/>
                <a:gd name="T12" fmla="*/ 189 w 372"/>
                <a:gd name="T13" fmla="*/ 37 h 162"/>
                <a:gd name="T14" fmla="*/ 264 w 372"/>
                <a:gd name="T15" fmla="*/ 26 h 162"/>
                <a:gd name="T16" fmla="*/ 279 w 372"/>
                <a:gd name="T17" fmla="*/ 49 h 162"/>
                <a:gd name="T18" fmla="*/ 310 w 372"/>
                <a:gd name="T19" fmla="*/ 44 h 162"/>
                <a:gd name="T20" fmla="*/ 368 w 372"/>
                <a:gd name="T21" fmla="*/ 68 h 162"/>
                <a:gd name="T22" fmla="*/ 372 w 372"/>
                <a:gd name="T23" fmla="*/ 85 h 162"/>
                <a:gd name="T24" fmla="*/ 309 w 372"/>
                <a:gd name="T25" fmla="*/ 101 h 162"/>
                <a:gd name="T26" fmla="*/ 290 w 372"/>
                <a:gd name="T27" fmla="*/ 90 h 162"/>
                <a:gd name="T28" fmla="*/ 257 w 372"/>
                <a:gd name="T29" fmla="*/ 94 h 162"/>
                <a:gd name="T30" fmla="*/ 219 w 372"/>
                <a:gd name="T31" fmla="*/ 116 h 162"/>
                <a:gd name="T32" fmla="*/ 204 w 372"/>
                <a:gd name="T33" fmla="*/ 117 h 162"/>
                <a:gd name="T34" fmla="*/ 190 w 372"/>
                <a:gd name="T35" fmla="*/ 101 h 162"/>
                <a:gd name="T36" fmla="*/ 169 w 372"/>
                <a:gd name="T37" fmla="*/ 161 h 162"/>
                <a:gd name="T38" fmla="*/ 145 w 372"/>
                <a:gd name="T39" fmla="*/ 162 h 162"/>
                <a:gd name="T40" fmla="*/ 135 w 372"/>
                <a:gd name="T41" fmla="*/ 139 h 162"/>
                <a:gd name="T42" fmla="*/ 85 w 372"/>
                <a:gd name="T43" fmla="*/ 128 h 162"/>
                <a:gd name="T44" fmla="*/ 61 w 372"/>
                <a:gd name="T45" fmla="*/ 110 h 162"/>
                <a:gd name="T46" fmla="*/ 20 w 372"/>
                <a:gd name="T47" fmla="*/ 116 h 162"/>
                <a:gd name="T48" fmla="*/ 0 w 372"/>
                <a:gd name="T49" fmla="*/ 9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2" h="162">
                  <a:moveTo>
                    <a:pt x="0" y="90"/>
                  </a:moveTo>
                  <a:lnTo>
                    <a:pt x="84" y="0"/>
                  </a:lnTo>
                  <a:lnTo>
                    <a:pt x="69" y="37"/>
                  </a:lnTo>
                  <a:lnTo>
                    <a:pt x="79" y="48"/>
                  </a:lnTo>
                  <a:lnTo>
                    <a:pt x="107" y="34"/>
                  </a:lnTo>
                  <a:lnTo>
                    <a:pt x="164" y="56"/>
                  </a:lnTo>
                  <a:lnTo>
                    <a:pt x="189" y="37"/>
                  </a:lnTo>
                  <a:lnTo>
                    <a:pt x="264" y="26"/>
                  </a:lnTo>
                  <a:lnTo>
                    <a:pt x="279" y="49"/>
                  </a:lnTo>
                  <a:lnTo>
                    <a:pt x="310" y="44"/>
                  </a:lnTo>
                  <a:lnTo>
                    <a:pt x="368" y="68"/>
                  </a:lnTo>
                  <a:lnTo>
                    <a:pt x="372" y="85"/>
                  </a:lnTo>
                  <a:lnTo>
                    <a:pt x="309" y="101"/>
                  </a:lnTo>
                  <a:lnTo>
                    <a:pt x="290" y="90"/>
                  </a:lnTo>
                  <a:lnTo>
                    <a:pt x="257" y="94"/>
                  </a:lnTo>
                  <a:lnTo>
                    <a:pt x="219" y="116"/>
                  </a:lnTo>
                  <a:lnTo>
                    <a:pt x="204" y="117"/>
                  </a:lnTo>
                  <a:lnTo>
                    <a:pt x="190" y="101"/>
                  </a:lnTo>
                  <a:lnTo>
                    <a:pt x="169" y="161"/>
                  </a:lnTo>
                  <a:lnTo>
                    <a:pt x="145" y="162"/>
                  </a:lnTo>
                  <a:lnTo>
                    <a:pt x="135" y="139"/>
                  </a:lnTo>
                  <a:lnTo>
                    <a:pt x="85" y="128"/>
                  </a:lnTo>
                  <a:lnTo>
                    <a:pt x="61" y="110"/>
                  </a:lnTo>
                  <a:lnTo>
                    <a:pt x="20" y="116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6" name="Freeform 185"/>
            <p:cNvSpPr>
              <a:spLocks/>
            </p:cNvSpPr>
            <p:nvPr/>
          </p:nvSpPr>
          <p:spPr bwMode="auto">
            <a:xfrm>
              <a:off x="6460299" y="2316645"/>
              <a:ext cx="530879" cy="774352"/>
            </a:xfrm>
            <a:custGeom>
              <a:avLst/>
              <a:gdLst>
                <a:gd name="T0" fmla="*/ 67 w 267"/>
                <a:gd name="T1" fmla="*/ 16 h 363"/>
                <a:gd name="T2" fmla="*/ 77 w 267"/>
                <a:gd name="T3" fmla="*/ 38 h 363"/>
                <a:gd name="T4" fmla="*/ 59 w 267"/>
                <a:gd name="T5" fmla="*/ 52 h 363"/>
                <a:gd name="T6" fmla="*/ 57 w 267"/>
                <a:gd name="T7" fmla="*/ 110 h 363"/>
                <a:gd name="T8" fmla="*/ 47 w 267"/>
                <a:gd name="T9" fmla="*/ 72 h 363"/>
                <a:gd name="T10" fmla="*/ 8 w 267"/>
                <a:gd name="T11" fmla="*/ 109 h 363"/>
                <a:gd name="T12" fmla="*/ 0 w 267"/>
                <a:gd name="T13" fmla="*/ 213 h 363"/>
                <a:gd name="T14" fmla="*/ 25 w 267"/>
                <a:gd name="T15" fmla="*/ 265 h 363"/>
                <a:gd name="T16" fmla="*/ 27 w 267"/>
                <a:gd name="T17" fmla="*/ 291 h 363"/>
                <a:gd name="T18" fmla="*/ 28 w 267"/>
                <a:gd name="T19" fmla="*/ 312 h 363"/>
                <a:gd name="T20" fmla="*/ 27 w 267"/>
                <a:gd name="T21" fmla="*/ 329 h 363"/>
                <a:gd name="T22" fmla="*/ 22 w 267"/>
                <a:gd name="T23" fmla="*/ 363 h 363"/>
                <a:gd name="T24" fmla="*/ 128 w 267"/>
                <a:gd name="T25" fmla="*/ 357 h 363"/>
                <a:gd name="T26" fmla="*/ 266 w 267"/>
                <a:gd name="T27" fmla="*/ 344 h 363"/>
                <a:gd name="T28" fmla="*/ 241 w 267"/>
                <a:gd name="T29" fmla="*/ 337 h 363"/>
                <a:gd name="T30" fmla="*/ 227 w 267"/>
                <a:gd name="T31" fmla="*/ 320 h 363"/>
                <a:gd name="T32" fmla="*/ 248 w 267"/>
                <a:gd name="T33" fmla="*/ 304 h 363"/>
                <a:gd name="T34" fmla="*/ 248 w 267"/>
                <a:gd name="T35" fmla="*/ 284 h 363"/>
                <a:gd name="T36" fmla="*/ 239 w 267"/>
                <a:gd name="T37" fmla="*/ 266 h 363"/>
                <a:gd name="T38" fmla="*/ 248 w 267"/>
                <a:gd name="T39" fmla="*/ 253 h 363"/>
                <a:gd name="T40" fmla="*/ 267 w 267"/>
                <a:gd name="T41" fmla="*/ 254 h 363"/>
                <a:gd name="T42" fmla="*/ 264 w 267"/>
                <a:gd name="T43" fmla="*/ 205 h 363"/>
                <a:gd name="T44" fmla="*/ 259 w 267"/>
                <a:gd name="T45" fmla="*/ 174 h 363"/>
                <a:gd name="T46" fmla="*/ 247 w 267"/>
                <a:gd name="T47" fmla="*/ 155 h 363"/>
                <a:gd name="T48" fmla="*/ 235 w 267"/>
                <a:gd name="T49" fmla="*/ 143 h 363"/>
                <a:gd name="T50" fmla="*/ 219 w 267"/>
                <a:gd name="T51" fmla="*/ 140 h 363"/>
                <a:gd name="T52" fmla="*/ 203 w 267"/>
                <a:gd name="T53" fmla="*/ 140 h 363"/>
                <a:gd name="T54" fmla="*/ 185 w 267"/>
                <a:gd name="T55" fmla="*/ 165 h 363"/>
                <a:gd name="T56" fmla="*/ 174 w 267"/>
                <a:gd name="T57" fmla="*/ 172 h 363"/>
                <a:gd name="T58" fmla="*/ 166 w 267"/>
                <a:gd name="T59" fmla="*/ 174 h 363"/>
                <a:gd name="T60" fmla="*/ 157 w 267"/>
                <a:gd name="T61" fmla="*/ 171 h 363"/>
                <a:gd name="T62" fmla="*/ 155 w 267"/>
                <a:gd name="T63" fmla="*/ 159 h 363"/>
                <a:gd name="T64" fmla="*/ 157 w 267"/>
                <a:gd name="T65" fmla="*/ 152 h 363"/>
                <a:gd name="T66" fmla="*/ 165 w 267"/>
                <a:gd name="T67" fmla="*/ 143 h 363"/>
                <a:gd name="T68" fmla="*/ 172 w 267"/>
                <a:gd name="T69" fmla="*/ 140 h 363"/>
                <a:gd name="T70" fmla="*/ 179 w 267"/>
                <a:gd name="T71" fmla="*/ 139 h 363"/>
                <a:gd name="T72" fmla="*/ 179 w 267"/>
                <a:gd name="T73" fmla="*/ 124 h 363"/>
                <a:gd name="T74" fmla="*/ 200 w 267"/>
                <a:gd name="T75" fmla="*/ 110 h 363"/>
                <a:gd name="T76" fmla="*/ 179 w 267"/>
                <a:gd name="T77" fmla="*/ 62 h 363"/>
                <a:gd name="T78" fmla="*/ 179 w 267"/>
                <a:gd name="T79" fmla="*/ 39 h 363"/>
                <a:gd name="T80" fmla="*/ 147 w 267"/>
                <a:gd name="T81" fmla="*/ 30 h 363"/>
                <a:gd name="T82" fmla="*/ 97 w 267"/>
                <a:gd name="T83" fmla="*/ 0 h 363"/>
                <a:gd name="T84" fmla="*/ 67 w 267"/>
                <a:gd name="T85" fmla="*/ 16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" h="363">
                  <a:moveTo>
                    <a:pt x="67" y="16"/>
                  </a:moveTo>
                  <a:lnTo>
                    <a:pt x="77" y="38"/>
                  </a:lnTo>
                  <a:lnTo>
                    <a:pt x="59" y="52"/>
                  </a:lnTo>
                  <a:lnTo>
                    <a:pt x="57" y="110"/>
                  </a:lnTo>
                  <a:lnTo>
                    <a:pt x="47" y="72"/>
                  </a:lnTo>
                  <a:lnTo>
                    <a:pt x="8" y="109"/>
                  </a:lnTo>
                  <a:lnTo>
                    <a:pt x="0" y="213"/>
                  </a:lnTo>
                  <a:lnTo>
                    <a:pt x="25" y="265"/>
                  </a:lnTo>
                  <a:lnTo>
                    <a:pt x="27" y="291"/>
                  </a:lnTo>
                  <a:lnTo>
                    <a:pt x="28" y="312"/>
                  </a:lnTo>
                  <a:lnTo>
                    <a:pt x="27" y="329"/>
                  </a:lnTo>
                  <a:lnTo>
                    <a:pt x="22" y="363"/>
                  </a:lnTo>
                  <a:lnTo>
                    <a:pt x="128" y="357"/>
                  </a:lnTo>
                  <a:lnTo>
                    <a:pt x="266" y="344"/>
                  </a:lnTo>
                  <a:lnTo>
                    <a:pt x="241" y="337"/>
                  </a:lnTo>
                  <a:lnTo>
                    <a:pt x="227" y="320"/>
                  </a:lnTo>
                  <a:lnTo>
                    <a:pt x="248" y="304"/>
                  </a:lnTo>
                  <a:lnTo>
                    <a:pt x="248" y="284"/>
                  </a:lnTo>
                  <a:lnTo>
                    <a:pt x="239" y="266"/>
                  </a:lnTo>
                  <a:lnTo>
                    <a:pt x="248" y="253"/>
                  </a:lnTo>
                  <a:lnTo>
                    <a:pt x="267" y="254"/>
                  </a:lnTo>
                  <a:lnTo>
                    <a:pt x="264" y="205"/>
                  </a:lnTo>
                  <a:lnTo>
                    <a:pt x="259" y="174"/>
                  </a:lnTo>
                  <a:lnTo>
                    <a:pt x="247" y="155"/>
                  </a:lnTo>
                  <a:lnTo>
                    <a:pt x="235" y="143"/>
                  </a:lnTo>
                  <a:lnTo>
                    <a:pt x="219" y="140"/>
                  </a:lnTo>
                  <a:lnTo>
                    <a:pt x="203" y="140"/>
                  </a:lnTo>
                  <a:lnTo>
                    <a:pt x="185" y="165"/>
                  </a:lnTo>
                  <a:lnTo>
                    <a:pt x="174" y="172"/>
                  </a:lnTo>
                  <a:lnTo>
                    <a:pt x="166" y="174"/>
                  </a:lnTo>
                  <a:lnTo>
                    <a:pt x="157" y="171"/>
                  </a:lnTo>
                  <a:lnTo>
                    <a:pt x="155" y="159"/>
                  </a:lnTo>
                  <a:lnTo>
                    <a:pt x="157" y="152"/>
                  </a:lnTo>
                  <a:lnTo>
                    <a:pt x="165" y="143"/>
                  </a:lnTo>
                  <a:lnTo>
                    <a:pt x="172" y="140"/>
                  </a:lnTo>
                  <a:lnTo>
                    <a:pt x="179" y="139"/>
                  </a:lnTo>
                  <a:lnTo>
                    <a:pt x="179" y="124"/>
                  </a:lnTo>
                  <a:lnTo>
                    <a:pt x="200" y="110"/>
                  </a:lnTo>
                  <a:lnTo>
                    <a:pt x="179" y="62"/>
                  </a:lnTo>
                  <a:lnTo>
                    <a:pt x="179" y="39"/>
                  </a:lnTo>
                  <a:lnTo>
                    <a:pt x="147" y="30"/>
                  </a:lnTo>
                  <a:lnTo>
                    <a:pt x="97" y="0"/>
                  </a:lnTo>
                  <a:lnTo>
                    <a:pt x="67" y="1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7" name="Freeform 187"/>
            <p:cNvSpPr>
              <a:spLocks/>
            </p:cNvSpPr>
            <p:nvPr/>
          </p:nvSpPr>
          <p:spPr bwMode="auto">
            <a:xfrm>
              <a:off x="5879713" y="3001403"/>
              <a:ext cx="578598" cy="1019669"/>
            </a:xfrm>
            <a:custGeom>
              <a:avLst/>
              <a:gdLst>
                <a:gd name="T0" fmla="*/ 54 w 291"/>
                <a:gd name="T1" fmla="*/ 25 h 478"/>
                <a:gd name="T2" fmla="*/ 222 w 291"/>
                <a:gd name="T3" fmla="*/ 0 h 478"/>
                <a:gd name="T4" fmla="*/ 246 w 291"/>
                <a:gd name="T5" fmla="*/ 57 h 478"/>
                <a:gd name="T6" fmla="*/ 280 w 291"/>
                <a:gd name="T7" fmla="*/ 303 h 478"/>
                <a:gd name="T8" fmla="*/ 291 w 291"/>
                <a:gd name="T9" fmla="*/ 336 h 478"/>
                <a:gd name="T10" fmla="*/ 264 w 291"/>
                <a:gd name="T11" fmla="*/ 401 h 478"/>
                <a:gd name="T12" fmla="*/ 264 w 291"/>
                <a:gd name="T13" fmla="*/ 447 h 478"/>
                <a:gd name="T14" fmla="*/ 237 w 291"/>
                <a:gd name="T15" fmla="*/ 441 h 478"/>
                <a:gd name="T16" fmla="*/ 238 w 291"/>
                <a:gd name="T17" fmla="*/ 478 h 478"/>
                <a:gd name="T18" fmla="*/ 206 w 291"/>
                <a:gd name="T19" fmla="*/ 465 h 478"/>
                <a:gd name="T20" fmla="*/ 189 w 291"/>
                <a:gd name="T21" fmla="*/ 469 h 478"/>
                <a:gd name="T22" fmla="*/ 166 w 291"/>
                <a:gd name="T23" fmla="*/ 466 h 478"/>
                <a:gd name="T24" fmla="*/ 148 w 291"/>
                <a:gd name="T25" fmla="*/ 408 h 478"/>
                <a:gd name="T26" fmla="*/ 114 w 291"/>
                <a:gd name="T27" fmla="*/ 390 h 478"/>
                <a:gd name="T28" fmla="*/ 114 w 291"/>
                <a:gd name="T29" fmla="*/ 328 h 478"/>
                <a:gd name="T30" fmla="*/ 81 w 291"/>
                <a:gd name="T31" fmla="*/ 336 h 478"/>
                <a:gd name="T32" fmla="*/ 62 w 291"/>
                <a:gd name="T33" fmla="*/ 290 h 478"/>
                <a:gd name="T34" fmla="*/ 0 w 291"/>
                <a:gd name="T35" fmla="*/ 238 h 478"/>
                <a:gd name="T36" fmla="*/ 45 w 291"/>
                <a:gd name="T37" fmla="*/ 155 h 478"/>
                <a:gd name="T38" fmla="*/ 32 w 291"/>
                <a:gd name="T39" fmla="*/ 116 h 478"/>
                <a:gd name="T40" fmla="*/ 76 w 291"/>
                <a:gd name="T41" fmla="*/ 109 h 478"/>
                <a:gd name="T42" fmla="*/ 81 w 291"/>
                <a:gd name="T43" fmla="*/ 54 h 478"/>
                <a:gd name="T44" fmla="*/ 54 w 291"/>
                <a:gd name="T45" fmla="*/ 25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1" h="478">
                  <a:moveTo>
                    <a:pt x="54" y="25"/>
                  </a:moveTo>
                  <a:lnTo>
                    <a:pt x="222" y="0"/>
                  </a:lnTo>
                  <a:lnTo>
                    <a:pt x="246" y="57"/>
                  </a:lnTo>
                  <a:lnTo>
                    <a:pt x="280" y="303"/>
                  </a:lnTo>
                  <a:lnTo>
                    <a:pt x="291" y="336"/>
                  </a:lnTo>
                  <a:lnTo>
                    <a:pt x="264" y="401"/>
                  </a:lnTo>
                  <a:lnTo>
                    <a:pt x="264" y="447"/>
                  </a:lnTo>
                  <a:lnTo>
                    <a:pt x="237" y="441"/>
                  </a:lnTo>
                  <a:lnTo>
                    <a:pt x="238" y="478"/>
                  </a:lnTo>
                  <a:lnTo>
                    <a:pt x="206" y="465"/>
                  </a:lnTo>
                  <a:lnTo>
                    <a:pt x="189" y="469"/>
                  </a:lnTo>
                  <a:lnTo>
                    <a:pt x="166" y="466"/>
                  </a:lnTo>
                  <a:lnTo>
                    <a:pt x="148" y="408"/>
                  </a:lnTo>
                  <a:lnTo>
                    <a:pt x="114" y="390"/>
                  </a:lnTo>
                  <a:lnTo>
                    <a:pt x="114" y="328"/>
                  </a:lnTo>
                  <a:lnTo>
                    <a:pt x="81" y="336"/>
                  </a:lnTo>
                  <a:lnTo>
                    <a:pt x="62" y="290"/>
                  </a:lnTo>
                  <a:lnTo>
                    <a:pt x="0" y="238"/>
                  </a:lnTo>
                  <a:lnTo>
                    <a:pt x="45" y="155"/>
                  </a:lnTo>
                  <a:lnTo>
                    <a:pt x="32" y="116"/>
                  </a:lnTo>
                  <a:lnTo>
                    <a:pt x="76" y="109"/>
                  </a:lnTo>
                  <a:lnTo>
                    <a:pt x="81" y="54"/>
                  </a:lnTo>
                  <a:lnTo>
                    <a:pt x="54" y="25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8" name="Freeform 191"/>
            <p:cNvSpPr>
              <a:spLocks/>
            </p:cNvSpPr>
            <p:nvPr/>
          </p:nvSpPr>
          <p:spPr bwMode="auto">
            <a:xfrm>
              <a:off x="6716790" y="2920341"/>
              <a:ext cx="578598" cy="701823"/>
            </a:xfrm>
            <a:custGeom>
              <a:avLst/>
              <a:gdLst>
                <a:gd name="T0" fmla="*/ 0 w 291"/>
                <a:gd name="T1" fmla="*/ 72 h 329"/>
                <a:gd name="T2" fmla="*/ 132 w 291"/>
                <a:gd name="T3" fmla="*/ 59 h 329"/>
                <a:gd name="T4" fmla="*/ 159 w 291"/>
                <a:gd name="T5" fmla="*/ 64 h 329"/>
                <a:gd name="T6" fmla="*/ 220 w 291"/>
                <a:gd name="T7" fmla="*/ 38 h 329"/>
                <a:gd name="T8" fmla="*/ 234 w 291"/>
                <a:gd name="T9" fmla="*/ 11 h 329"/>
                <a:gd name="T10" fmla="*/ 271 w 291"/>
                <a:gd name="T11" fmla="*/ 0 h 329"/>
                <a:gd name="T12" fmla="*/ 291 w 291"/>
                <a:gd name="T13" fmla="*/ 122 h 329"/>
                <a:gd name="T14" fmla="*/ 276 w 291"/>
                <a:gd name="T15" fmla="*/ 136 h 329"/>
                <a:gd name="T16" fmla="*/ 281 w 291"/>
                <a:gd name="T17" fmla="*/ 224 h 329"/>
                <a:gd name="T18" fmla="*/ 251 w 291"/>
                <a:gd name="T19" fmla="*/ 231 h 329"/>
                <a:gd name="T20" fmla="*/ 234 w 291"/>
                <a:gd name="T21" fmla="*/ 280 h 329"/>
                <a:gd name="T22" fmla="*/ 212 w 291"/>
                <a:gd name="T23" fmla="*/ 273 h 329"/>
                <a:gd name="T24" fmla="*/ 205 w 291"/>
                <a:gd name="T25" fmla="*/ 329 h 329"/>
                <a:gd name="T26" fmla="*/ 172 w 291"/>
                <a:gd name="T27" fmla="*/ 306 h 329"/>
                <a:gd name="T28" fmla="*/ 107 w 291"/>
                <a:gd name="T29" fmla="*/ 321 h 329"/>
                <a:gd name="T30" fmla="*/ 80 w 291"/>
                <a:gd name="T31" fmla="*/ 300 h 329"/>
                <a:gd name="T32" fmla="*/ 43 w 291"/>
                <a:gd name="T33" fmla="*/ 299 h 329"/>
                <a:gd name="T34" fmla="*/ 24 w 291"/>
                <a:gd name="T35" fmla="*/ 205 h 329"/>
                <a:gd name="T36" fmla="*/ 0 w 291"/>
                <a:gd name="T37" fmla="*/ 72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1" h="329">
                  <a:moveTo>
                    <a:pt x="0" y="72"/>
                  </a:moveTo>
                  <a:lnTo>
                    <a:pt x="132" y="59"/>
                  </a:lnTo>
                  <a:lnTo>
                    <a:pt x="159" y="64"/>
                  </a:lnTo>
                  <a:lnTo>
                    <a:pt x="220" y="38"/>
                  </a:lnTo>
                  <a:lnTo>
                    <a:pt x="234" y="11"/>
                  </a:lnTo>
                  <a:lnTo>
                    <a:pt x="271" y="0"/>
                  </a:lnTo>
                  <a:lnTo>
                    <a:pt x="291" y="122"/>
                  </a:lnTo>
                  <a:lnTo>
                    <a:pt x="276" y="136"/>
                  </a:lnTo>
                  <a:lnTo>
                    <a:pt x="281" y="224"/>
                  </a:lnTo>
                  <a:lnTo>
                    <a:pt x="251" y="231"/>
                  </a:lnTo>
                  <a:lnTo>
                    <a:pt x="234" y="280"/>
                  </a:lnTo>
                  <a:lnTo>
                    <a:pt x="212" y="273"/>
                  </a:lnTo>
                  <a:lnTo>
                    <a:pt x="205" y="329"/>
                  </a:lnTo>
                  <a:lnTo>
                    <a:pt x="172" y="306"/>
                  </a:lnTo>
                  <a:lnTo>
                    <a:pt x="107" y="321"/>
                  </a:lnTo>
                  <a:lnTo>
                    <a:pt x="80" y="300"/>
                  </a:lnTo>
                  <a:lnTo>
                    <a:pt x="43" y="299"/>
                  </a:lnTo>
                  <a:lnTo>
                    <a:pt x="24" y="205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9" name="Freeform 193"/>
            <p:cNvSpPr>
              <a:spLocks/>
            </p:cNvSpPr>
            <p:nvPr/>
          </p:nvSpPr>
          <p:spPr bwMode="auto">
            <a:xfrm>
              <a:off x="6193865" y="3528458"/>
              <a:ext cx="1016025" cy="650615"/>
            </a:xfrm>
            <a:custGeom>
              <a:avLst/>
              <a:gdLst>
                <a:gd name="T0" fmla="*/ 0 w 511"/>
                <a:gd name="T1" fmla="*/ 281 h 281"/>
                <a:gd name="T2" fmla="*/ 123 w 511"/>
                <a:gd name="T3" fmla="*/ 263 h 281"/>
                <a:gd name="T4" fmla="*/ 123 w 511"/>
                <a:gd name="T5" fmla="*/ 251 h 281"/>
                <a:gd name="T6" fmla="*/ 425 w 511"/>
                <a:gd name="T7" fmla="*/ 211 h 281"/>
                <a:gd name="T8" fmla="*/ 430 w 511"/>
                <a:gd name="T9" fmla="*/ 189 h 281"/>
                <a:gd name="T10" fmla="*/ 473 w 511"/>
                <a:gd name="T11" fmla="*/ 173 h 281"/>
                <a:gd name="T12" fmla="*/ 478 w 511"/>
                <a:gd name="T13" fmla="*/ 151 h 281"/>
                <a:gd name="T14" fmla="*/ 497 w 511"/>
                <a:gd name="T15" fmla="*/ 143 h 281"/>
                <a:gd name="T16" fmla="*/ 511 w 511"/>
                <a:gd name="T17" fmla="*/ 110 h 281"/>
                <a:gd name="T18" fmla="*/ 470 w 511"/>
                <a:gd name="T19" fmla="*/ 76 h 281"/>
                <a:gd name="T20" fmla="*/ 462 w 511"/>
                <a:gd name="T21" fmla="*/ 30 h 281"/>
                <a:gd name="T22" fmla="*/ 430 w 511"/>
                <a:gd name="T23" fmla="*/ 8 h 281"/>
                <a:gd name="T24" fmla="*/ 362 w 511"/>
                <a:gd name="T25" fmla="*/ 21 h 281"/>
                <a:gd name="T26" fmla="*/ 331 w 511"/>
                <a:gd name="T27" fmla="*/ 1 h 281"/>
                <a:gd name="T28" fmla="*/ 301 w 511"/>
                <a:gd name="T29" fmla="*/ 0 h 281"/>
                <a:gd name="T30" fmla="*/ 307 w 511"/>
                <a:gd name="T31" fmla="*/ 30 h 281"/>
                <a:gd name="T32" fmla="*/ 265 w 511"/>
                <a:gd name="T33" fmla="*/ 46 h 281"/>
                <a:gd name="T34" fmla="*/ 238 w 511"/>
                <a:gd name="T35" fmla="*/ 117 h 281"/>
                <a:gd name="T36" fmla="*/ 200 w 511"/>
                <a:gd name="T37" fmla="*/ 105 h 281"/>
                <a:gd name="T38" fmla="*/ 154 w 511"/>
                <a:gd name="T39" fmla="*/ 132 h 281"/>
                <a:gd name="T40" fmla="*/ 96 w 511"/>
                <a:gd name="T41" fmla="*/ 141 h 281"/>
                <a:gd name="T42" fmla="*/ 96 w 511"/>
                <a:gd name="T43" fmla="*/ 181 h 281"/>
                <a:gd name="T44" fmla="*/ 70 w 511"/>
                <a:gd name="T45" fmla="*/ 180 h 281"/>
                <a:gd name="T46" fmla="*/ 71 w 511"/>
                <a:gd name="T47" fmla="*/ 214 h 281"/>
                <a:gd name="T48" fmla="*/ 40 w 511"/>
                <a:gd name="T49" fmla="*/ 201 h 281"/>
                <a:gd name="T50" fmla="*/ 23 w 511"/>
                <a:gd name="T51" fmla="*/ 208 h 281"/>
                <a:gd name="T52" fmla="*/ 38 w 511"/>
                <a:gd name="T53" fmla="*/ 230 h 281"/>
                <a:gd name="T54" fmla="*/ 7 w 511"/>
                <a:gd name="T55" fmla="*/ 262 h 281"/>
                <a:gd name="T56" fmla="*/ 0 w 511"/>
                <a:gd name="T57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1" h="281">
                  <a:moveTo>
                    <a:pt x="0" y="281"/>
                  </a:moveTo>
                  <a:lnTo>
                    <a:pt x="123" y="263"/>
                  </a:lnTo>
                  <a:lnTo>
                    <a:pt x="123" y="251"/>
                  </a:lnTo>
                  <a:lnTo>
                    <a:pt x="425" y="211"/>
                  </a:lnTo>
                  <a:lnTo>
                    <a:pt x="430" y="189"/>
                  </a:lnTo>
                  <a:lnTo>
                    <a:pt x="473" y="173"/>
                  </a:lnTo>
                  <a:lnTo>
                    <a:pt x="478" y="151"/>
                  </a:lnTo>
                  <a:lnTo>
                    <a:pt x="497" y="143"/>
                  </a:lnTo>
                  <a:lnTo>
                    <a:pt x="511" y="110"/>
                  </a:lnTo>
                  <a:lnTo>
                    <a:pt x="470" y="76"/>
                  </a:lnTo>
                  <a:lnTo>
                    <a:pt x="462" y="30"/>
                  </a:lnTo>
                  <a:lnTo>
                    <a:pt x="430" y="8"/>
                  </a:lnTo>
                  <a:lnTo>
                    <a:pt x="362" y="21"/>
                  </a:lnTo>
                  <a:lnTo>
                    <a:pt x="331" y="1"/>
                  </a:lnTo>
                  <a:lnTo>
                    <a:pt x="301" y="0"/>
                  </a:lnTo>
                  <a:lnTo>
                    <a:pt x="307" y="30"/>
                  </a:lnTo>
                  <a:lnTo>
                    <a:pt x="265" y="46"/>
                  </a:lnTo>
                  <a:lnTo>
                    <a:pt x="238" y="117"/>
                  </a:lnTo>
                  <a:lnTo>
                    <a:pt x="200" y="105"/>
                  </a:lnTo>
                  <a:lnTo>
                    <a:pt x="154" y="132"/>
                  </a:lnTo>
                  <a:lnTo>
                    <a:pt x="96" y="141"/>
                  </a:lnTo>
                  <a:lnTo>
                    <a:pt x="96" y="181"/>
                  </a:lnTo>
                  <a:lnTo>
                    <a:pt x="70" y="180"/>
                  </a:lnTo>
                  <a:lnTo>
                    <a:pt x="71" y="214"/>
                  </a:lnTo>
                  <a:lnTo>
                    <a:pt x="40" y="201"/>
                  </a:lnTo>
                  <a:lnTo>
                    <a:pt x="23" y="208"/>
                  </a:lnTo>
                  <a:lnTo>
                    <a:pt x="38" y="230"/>
                  </a:lnTo>
                  <a:lnTo>
                    <a:pt x="7" y="262"/>
                  </a:lnTo>
                  <a:lnTo>
                    <a:pt x="0" y="281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0" name="Freeform 199"/>
            <p:cNvSpPr>
              <a:spLocks/>
            </p:cNvSpPr>
            <p:nvPr/>
          </p:nvSpPr>
          <p:spPr bwMode="auto">
            <a:xfrm>
              <a:off x="7003106" y="3767220"/>
              <a:ext cx="1169125" cy="558898"/>
            </a:xfrm>
            <a:custGeom>
              <a:avLst/>
              <a:gdLst>
                <a:gd name="T0" fmla="*/ 20 w 588"/>
                <a:gd name="T1" fmla="*/ 193 h 262"/>
                <a:gd name="T2" fmla="*/ 0 w 588"/>
                <a:gd name="T3" fmla="*/ 249 h 262"/>
                <a:gd name="T4" fmla="*/ 76 w 588"/>
                <a:gd name="T5" fmla="*/ 242 h 262"/>
                <a:gd name="T6" fmla="*/ 106 w 588"/>
                <a:gd name="T7" fmla="*/ 216 h 262"/>
                <a:gd name="T8" fmla="*/ 210 w 588"/>
                <a:gd name="T9" fmla="*/ 189 h 262"/>
                <a:gd name="T10" fmla="*/ 238 w 588"/>
                <a:gd name="T11" fmla="*/ 204 h 262"/>
                <a:gd name="T12" fmla="*/ 307 w 588"/>
                <a:gd name="T13" fmla="*/ 193 h 262"/>
                <a:gd name="T14" fmla="*/ 307 w 588"/>
                <a:gd name="T15" fmla="*/ 197 h 262"/>
                <a:gd name="T16" fmla="*/ 409 w 588"/>
                <a:gd name="T17" fmla="*/ 262 h 262"/>
                <a:gd name="T18" fmla="*/ 468 w 588"/>
                <a:gd name="T19" fmla="*/ 243 h 262"/>
                <a:gd name="T20" fmla="*/ 501 w 588"/>
                <a:gd name="T21" fmla="*/ 171 h 262"/>
                <a:gd name="T22" fmla="*/ 560 w 588"/>
                <a:gd name="T23" fmla="*/ 150 h 262"/>
                <a:gd name="T24" fmla="*/ 588 w 588"/>
                <a:gd name="T25" fmla="*/ 98 h 262"/>
                <a:gd name="T26" fmla="*/ 586 w 588"/>
                <a:gd name="T27" fmla="*/ 34 h 262"/>
                <a:gd name="T28" fmla="*/ 578 w 588"/>
                <a:gd name="T29" fmla="*/ 87 h 262"/>
                <a:gd name="T30" fmla="*/ 547 w 588"/>
                <a:gd name="T31" fmla="*/ 131 h 262"/>
                <a:gd name="T32" fmla="*/ 534 w 588"/>
                <a:gd name="T33" fmla="*/ 128 h 262"/>
                <a:gd name="T34" fmla="*/ 490 w 588"/>
                <a:gd name="T35" fmla="*/ 139 h 262"/>
                <a:gd name="T36" fmla="*/ 490 w 588"/>
                <a:gd name="T37" fmla="*/ 125 h 262"/>
                <a:gd name="T38" fmla="*/ 534 w 588"/>
                <a:gd name="T39" fmla="*/ 111 h 262"/>
                <a:gd name="T40" fmla="*/ 494 w 588"/>
                <a:gd name="T41" fmla="*/ 106 h 262"/>
                <a:gd name="T42" fmla="*/ 539 w 588"/>
                <a:gd name="T43" fmla="*/ 92 h 262"/>
                <a:gd name="T44" fmla="*/ 556 w 588"/>
                <a:gd name="T45" fmla="*/ 99 h 262"/>
                <a:gd name="T46" fmla="*/ 565 w 588"/>
                <a:gd name="T47" fmla="*/ 49 h 262"/>
                <a:gd name="T48" fmla="*/ 554 w 588"/>
                <a:gd name="T49" fmla="*/ 37 h 262"/>
                <a:gd name="T50" fmla="*/ 500 w 588"/>
                <a:gd name="T51" fmla="*/ 57 h 262"/>
                <a:gd name="T52" fmla="*/ 501 w 588"/>
                <a:gd name="T53" fmla="*/ 26 h 262"/>
                <a:gd name="T54" fmla="*/ 523 w 588"/>
                <a:gd name="T55" fmla="*/ 35 h 262"/>
                <a:gd name="T56" fmla="*/ 554 w 588"/>
                <a:gd name="T57" fmla="*/ 12 h 262"/>
                <a:gd name="T58" fmla="*/ 537 w 588"/>
                <a:gd name="T59" fmla="*/ 0 h 262"/>
                <a:gd name="T60" fmla="*/ 363 w 588"/>
                <a:gd name="T61" fmla="*/ 41 h 262"/>
                <a:gd name="T62" fmla="*/ 147 w 588"/>
                <a:gd name="T63" fmla="*/ 85 h 262"/>
                <a:gd name="T64" fmla="*/ 49 w 588"/>
                <a:gd name="T65" fmla="*/ 192 h 262"/>
                <a:gd name="T66" fmla="*/ 20 w 588"/>
                <a:gd name="T67" fmla="*/ 19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8" h="262">
                  <a:moveTo>
                    <a:pt x="20" y="193"/>
                  </a:moveTo>
                  <a:lnTo>
                    <a:pt x="0" y="249"/>
                  </a:lnTo>
                  <a:lnTo>
                    <a:pt x="76" y="242"/>
                  </a:lnTo>
                  <a:lnTo>
                    <a:pt x="106" y="216"/>
                  </a:lnTo>
                  <a:lnTo>
                    <a:pt x="210" y="189"/>
                  </a:lnTo>
                  <a:lnTo>
                    <a:pt x="238" y="204"/>
                  </a:lnTo>
                  <a:lnTo>
                    <a:pt x="307" y="193"/>
                  </a:lnTo>
                  <a:lnTo>
                    <a:pt x="307" y="197"/>
                  </a:lnTo>
                  <a:lnTo>
                    <a:pt x="409" y="262"/>
                  </a:lnTo>
                  <a:lnTo>
                    <a:pt x="468" y="243"/>
                  </a:lnTo>
                  <a:lnTo>
                    <a:pt x="501" y="171"/>
                  </a:lnTo>
                  <a:lnTo>
                    <a:pt x="560" y="150"/>
                  </a:lnTo>
                  <a:lnTo>
                    <a:pt x="588" y="98"/>
                  </a:lnTo>
                  <a:lnTo>
                    <a:pt x="586" y="34"/>
                  </a:lnTo>
                  <a:lnTo>
                    <a:pt x="578" y="87"/>
                  </a:lnTo>
                  <a:lnTo>
                    <a:pt x="547" y="131"/>
                  </a:lnTo>
                  <a:lnTo>
                    <a:pt x="534" y="128"/>
                  </a:lnTo>
                  <a:lnTo>
                    <a:pt x="490" y="139"/>
                  </a:lnTo>
                  <a:lnTo>
                    <a:pt x="490" y="125"/>
                  </a:lnTo>
                  <a:lnTo>
                    <a:pt x="534" y="111"/>
                  </a:lnTo>
                  <a:lnTo>
                    <a:pt x="494" y="106"/>
                  </a:lnTo>
                  <a:lnTo>
                    <a:pt x="539" y="92"/>
                  </a:lnTo>
                  <a:lnTo>
                    <a:pt x="556" y="99"/>
                  </a:lnTo>
                  <a:lnTo>
                    <a:pt x="565" y="49"/>
                  </a:lnTo>
                  <a:lnTo>
                    <a:pt x="554" y="37"/>
                  </a:lnTo>
                  <a:lnTo>
                    <a:pt x="500" y="57"/>
                  </a:lnTo>
                  <a:lnTo>
                    <a:pt x="501" y="26"/>
                  </a:lnTo>
                  <a:lnTo>
                    <a:pt x="523" y="35"/>
                  </a:lnTo>
                  <a:lnTo>
                    <a:pt x="554" y="12"/>
                  </a:lnTo>
                  <a:lnTo>
                    <a:pt x="537" y="0"/>
                  </a:lnTo>
                  <a:lnTo>
                    <a:pt x="363" y="41"/>
                  </a:lnTo>
                  <a:lnTo>
                    <a:pt x="147" y="85"/>
                  </a:lnTo>
                  <a:lnTo>
                    <a:pt x="49" y="192"/>
                  </a:lnTo>
                  <a:lnTo>
                    <a:pt x="20" y="193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1" name="Freeform 201"/>
            <p:cNvSpPr>
              <a:spLocks/>
            </p:cNvSpPr>
            <p:nvPr/>
          </p:nvSpPr>
          <p:spPr bwMode="auto">
            <a:xfrm>
              <a:off x="7116440" y="3174191"/>
              <a:ext cx="588539" cy="663425"/>
            </a:xfrm>
            <a:custGeom>
              <a:avLst/>
              <a:gdLst>
                <a:gd name="T0" fmla="*/ 30 w 296"/>
                <a:gd name="T1" fmla="*/ 163 h 311"/>
                <a:gd name="T2" fmla="*/ 7 w 296"/>
                <a:gd name="T3" fmla="*/ 155 h 311"/>
                <a:gd name="T4" fmla="*/ 0 w 296"/>
                <a:gd name="T5" fmla="*/ 205 h 311"/>
                <a:gd name="T6" fmla="*/ 7 w 296"/>
                <a:gd name="T7" fmla="*/ 257 h 311"/>
                <a:gd name="T8" fmla="*/ 50 w 296"/>
                <a:gd name="T9" fmla="*/ 293 h 311"/>
                <a:gd name="T10" fmla="*/ 61 w 296"/>
                <a:gd name="T11" fmla="*/ 311 h 311"/>
                <a:gd name="T12" fmla="*/ 115 w 296"/>
                <a:gd name="T13" fmla="*/ 293 h 311"/>
                <a:gd name="T14" fmla="*/ 180 w 296"/>
                <a:gd name="T15" fmla="*/ 250 h 311"/>
                <a:gd name="T16" fmla="*/ 199 w 296"/>
                <a:gd name="T17" fmla="*/ 160 h 311"/>
                <a:gd name="T18" fmla="*/ 240 w 296"/>
                <a:gd name="T19" fmla="*/ 135 h 311"/>
                <a:gd name="T20" fmla="*/ 263 w 296"/>
                <a:gd name="T21" fmla="*/ 80 h 311"/>
                <a:gd name="T22" fmla="*/ 296 w 296"/>
                <a:gd name="T23" fmla="*/ 66 h 311"/>
                <a:gd name="T24" fmla="*/ 253 w 296"/>
                <a:gd name="T25" fmla="*/ 57 h 311"/>
                <a:gd name="T26" fmla="*/ 179 w 296"/>
                <a:gd name="T27" fmla="*/ 98 h 311"/>
                <a:gd name="T28" fmla="*/ 167 w 296"/>
                <a:gd name="T29" fmla="*/ 58 h 311"/>
                <a:gd name="T30" fmla="*/ 103 w 296"/>
                <a:gd name="T31" fmla="*/ 63 h 311"/>
                <a:gd name="T32" fmla="*/ 87 w 296"/>
                <a:gd name="T33" fmla="*/ 0 h 311"/>
                <a:gd name="T34" fmla="*/ 71 w 296"/>
                <a:gd name="T35" fmla="*/ 17 h 311"/>
                <a:gd name="T36" fmla="*/ 76 w 296"/>
                <a:gd name="T37" fmla="*/ 106 h 311"/>
                <a:gd name="T38" fmla="*/ 47 w 296"/>
                <a:gd name="T39" fmla="*/ 113 h 311"/>
                <a:gd name="T40" fmla="*/ 30 w 296"/>
                <a:gd name="T41" fmla="*/ 163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6" h="311">
                  <a:moveTo>
                    <a:pt x="30" y="163"/>
                  </a:moveTo>
                  <a:lnTo>
                    <a:pt x="7" y="155"/>
                  </a:lnTo>
                  <a:lnTo>
                    <a:pt x="0" y="205"/>
                  </a:lnTo>
                  <a:lnTo>
                    <a:pt x="7" y="257"/>
                  </a:lnTo>
                  <a:lnTo>
                    <a:pt x="50" y="293"/>
                  </a:lnTo>
                  <a:lnTo>
                    <a:pt x="61" y="311"/>
                  </a:lnTo>
                  <a:lnTo>
                    <a:pt x="115" y="293"/>
                  </a:lnTo>
                  <a:lnTo>
                    <a:pt x="180" y="250"/>
                  </a:lnTo>
                  <a:lnTo>
                    <a:pt x="199" y="160"/>
                  </a:lnTo>
                  <a:lnTo>
                    <a:pt x="240" y="135"/>
                  </a:lnTo>
                  <a:lnTo>
                    <a:pt x="263" y="80"/>
                  </a:lnTo>
                  <a:lnTo>
                    <a:pt x="296" y="66"/>
                  </a:lnTo>
                  <a:lnTo>
                    <a:pt x="253" y="57"/>
                  </a:lnTo>
                  <a:lnTo>
                    <a:pt x="179" y="98"/>
                  </a:lnTo>
                  <a:lnTo>
                    <a:pt x="167" y="58"/>
                  </a:lnTo>
                  <a:lnTo>
                    <a:pt x="103" y="63"/>
                  </a:lnTo>
                  <a:lnTo>
                    <a:pt x="87" y="0"/>
                  </a:lnTo>
                  <a:lnTo>
                    <a:pt x="71" y="17"/>
                  </a:lnTo>
                  <a:lnTo>
                    <a:pt x="76" y="106"/>
                  </a:lnTo>
                  <a:lnTo>
                    <a:pt x="47" y="113"/>
                  </a:lnTo>
                  <a:lnTo>
                    <a:pt x="30" y="163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2" name="Freeform 203"/>
            <p:cNvSpPr>
              <a:spLocks/>
            </p:cNvSpPr>
            <p:nvPr/>
          </p:nvSpPr>
          <p:spPr bwMode="auto">
            <a:xfrm>
              <a:off x="7953517" y="3184857"/>
              <a:ext cx="161053" cy="221853"/>
            </a:xfrm>
            <a:custGeom>
              <a:avLst/>
              <a:gdLst>
                <a:gd name="T0" fmla="*/ 0 w 81"/>
                <a:gd name="T1" fmla="*/ 6 h 104"/>
                <a:gd name="T2" fmla="*/ 17 w 81"/>
                <a:gd name="T3" fmla="*/ 0 h 104"/>
                <a:gd name="T4" fmla="*/ 54 w 81"/>
                <a:gd name="T5" fmla="*/ 23 h 104"/>
                <a:gd name="T6" fmla="*/ 54 w 81"/>
                <a:gd name="T7" fmla="*/ 46 h 104"/>
                <a:gd name="T8" fmla="*/ 80 w 81"/>
                <a:gd name="T9" fmla="*/ 62 h 104"/>
                <a:gd name="T10" fmla="*/ 81 w 81"/>
                <a:gd name="T11" fmla="*/ 92 h 104"/>
                <a:gd name="T12" fmla="*/ 39 w 81"/>
                <a:gd name="T13" fmla="*/ 104 h 104"/>
                <a:gd name="T14" fmla="*/ 0 w 81"/>
                <a:gd name="T15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04">
                  <a:moveTo>
                    <a:pt x="0" y="6"/>
                  </a:moveTo>
                  <a:lnTo>
                    <a:pt x="17" y="0"/>
                  </a:lnTo>
                  <a:lnTo>
                    <a:pt x="54" y="23"/>
                  </a:lnTo>
                  <a:lnTo>
                    <a:pt x="54" y="46"/>
                  </a:lnTo>
                  <a:lnTo>
                    <a:pt x="80" y="62"/>
                  </a:lnTo>
                  <a:lnTo>
                    <a:pt x="81" y="92"/>
                  </a:lnTo>
                  <a:lnTo>
                    <a:pt x="39" y="10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3" name="Freeform 206"/>
            <p:cNvSpPr>
              <a:spLocks/>
            </p:cNvSpPr>
            <p:nvPr/>
          </p:nvSpPr>
          <p:spPr bwMode="auto">
            <a:xfrm>
              <a:off x="7963459" y="2828613"/>
              <a:ext cx="208773" cy="437307"/>
            </a:xfrm>
            <a:custGeom>
              <a:avLst/>
              <a:gdLst>
                <a:gd name="T0" fmla="*/ 18 w 105"/>
                <a:gd name="T1" fmla="*/ 1 h 205"/>
                <a:gd name="T2" fmla="*/ 42 w 105"/>
                <a:gd name="T3" fmla="*/ 0 h 205"/>
                <a:gd name="T4" fmla="*/ 93 w 105"/>
                <a:gd name="T5" fmla="*/ 30 h 205"/>
                <a:gd name="T6" fmla="*/ 86 w 105"/>
                <a:gd name="T7" fmla="*/ 56 h 205"/>
                <a:gd name="T8" fmla="*/ 103 w 105"/>
                <a:gd name="T9" fmla="*/ 71 h 205"/>
                <a:gd name="T10" fmla="*/ 105 w 105"/>
                <a:gd name="T11" fmla="*/ 167 h 205"/>
                <a:gd name="T12" fmla="*/ 87 w 105"/>
                <a:gd name="T13" fmla="*/ 205 h 205"/>
                <a:gd name="T14" fmla="*/ 67 w 105"/>
                <a:gd name="T15" fmla="*/ 191 h 205"/>
                <a:gd name="T16" fmla="*/ 46 w 105"/>
                <a:gd name="T17" fmla="*/ 190 h 205"/>
                <a:gd name="T18" fmla="*/ 10 w 105"/>
                <a:gd name="T19" fmla="*/ 170 h 205"/>
                <a:gd name="T20" fmla="*/ 37 w 105"/>
                <a:gd name="T21" fmla="*/ 108 h 205"/>
                <a:gd name="T22" fmla="*/ 0 w 105"/>
                <a:gd name="T23" fmla="*/ 79 h 205"/>
                <a:gd name="T24" fmla="*/ 18 w 105"/>
                <a:gd name="T25" fmla="*/ 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205">
                  <a:moveTo>
                    <a:pt x="18" y="1"/>
                  </a:moveTo>
                  <a:lnTo>
                    <a:pt x="42" y="0"/>
                  </a:lnTo>
                  <a:lnTo>
                    <a:pt x="93" y="30"/>
                  </a:lnTo>
                  <a:lnTo>
                    <a:pt x="86" y="56"/>
                  </a:lnTo>
                  <a:lnTo>
                    <a:pt x="103" y="71"/>
                  </a:lnTo>
                  <a:lnTo>
                    <a:pt x="105" y="167"/>
                  </a:lnTo>
                  <a:lnTo>
                    <a:pt x="87" y="205"/>
                  </a:lnTo>
                  <a:lnTo>
                    <a:pt x="67" y="191"/>
                  </a:lnTo>
                  <a:lnTo>
                    <a:pt x="46" y="190"/>
                  </a:lnTo>
                  <a:lnTo>
                    <a:pt x="10" y="170"/>
                  </a:lnTo>
                  <a:lnTo>
                    <a:pt x="37" y="108"/>
                  </a:lnTo>
                  <a:lnTo>
                    <a:pt x="0" y="79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4" name="Freeform 208"/>
            <p:cNvSpPr>
              <a:spLocks/>
            </p:cNvSpPr>
            <p:nvPr/>
          </p:nvSpPr>
          <p:spPr bwMode="auto">
            <a:xfrm>
              <a:off x="7993283" y="2081994"/>
              <a:ext cx="236187" cy="458639"/>
            </a:xfrm>
            <a:custGeom>
              <a:avLst/>
              <a:gdLst>
                <a:gd name="T0" fmla="*/ 0 w 114"/>
                <a:gd name="T1" fmla="*/ 22 h 215"/>
                <a:gd name="T2" fmla="*/ 82 w 114"/>
                <a:gd name="T3" fmla="*/ 0 h 215"/>
                <a:gd name="T4" fmla="*/ 114 w 114"/>
                <a:gd name="T5" fmla="*/ 59 h 215"/>
                <a:gd name="T6" fmla="*/ 97 w 114"/>
                <a:gd name="T7" fmla="*/ 74 h 215"/>
                <a:gd name="T8" fmla="*/ 104 w 114"/>
                <a:gd name="T9" fmla="*/ 203 h 215"/>
                <a:gd name="T10" fmla="*/ 56 w 114"/>
                <a:gd name="T11" fmla="*/ 215 h 215"/>
                <a:gd name="T12" fmla="*/ 33 w 114"/>
                <a:gd name="T13" fmla="*/ 161 h 215"/>
                <a:gd name="T14" fmla="*/ 32 w 114"/>
                <a:gd name="T15" fmla="*/ 97 h 215"/>
                <a:gd name="T16" fmla="*/ 11 w 114"/>
                <a:gd name="T17" fmla="*/ 78 h 215"/>
                <a:gd name="T18" fmla="*/ 0 w 114"/>
                <a:gd name="T19" fmla="*/ 22 h 215"/>
                <a:gd name="connsiteX0" fmla="*/ 0 w 10000"/>
                <a:gd name="connsiteY0" fmla="*/ 1023 h 10000"/>
                <a:gd name="connsiteX1" fmla="*/ 7193 w 10000"/>
                <a:gd name="connsiteY1" fmla="*/ 0 h 10000"/>
                <a:gd name="connsiteX2" fmla="*/ 10000 w 10000"/>
                <a:gd name="connsiteY2" fmla="*/ 2744 h 10000"/>
                <a:gd name="connsiteX3" fmla="*/ 8509 w 10000"/>
                <a:gd name="connsiteY3" fmla="*/ 3442 h 10000"/>
                <a:gd name="connsiteX4" fmla="*/ 9543 w 10000"/>
                <a:gd name="connsiteY4" fmla="*/ 9553 h 10000"/>
                <a:gd name="connsiteX5" fmla="*/ 4912 w 10000"/>
                <a:gd name="connsiteY5" fmla="*/ 10000 h 10000"/>
                <a:gd name="connsiteX6" fmla="*/ 2895 w 10000"/>
                <a:gd name="connsiteY6" fmla="*/ 7488 h 10000"/>
                <a:gd name="connsiteX7" fmla="*/ 2807 w 10000"/>
                <a:gd name="connsiteY7" fmla="*/ 4512 h 10000"/>
                <a:gd name="connsiteX8" fmla="*/ 965 w 10000"/>
                <a:gd name="connsiteY8" fmla="*/ 3628 h 10000"/>
                <a:gd name="connsiteX9" fmla="*/ 0 w 10000"/>
                <a:gd name="connsiteY9" fmla="*/ 1023 h 10000"/>
                <a:gd name="connsiteX0" fmla="*/ 0 w 10420"/>
                <a:gd name="connsiteY0" fmla="*/ 1023 h 10000"/>
                <a:gd name="connsiteX1" fmla="*/ 7193 w 10420"/>
                <a:gd name="connsiteY1" fmla="*/ 0 h 10000"/>
                <a:gd name="connsiteX2" fmla="*/ 10420 w 10420"/>
                <a:gd name="connsiteY2" fmla="*/ 2744 h 10000"/>
                <a:gd name="connsiteX3" fmla="*/ 8509 w 10420"/>
                <a:gd name="connsiteY3" fmla="*/ 3442 h 10000"/>
                <a:gd name="connsiteX4" fmla="*/ 9543 w 10420"/>
                <a:gd name="connsiteY4" fmla="*/ 9553 h 10000"/>
                <a:gd name="connsiteX5" fmla="*/ 4912 w 10420"/>
                <a:gd name="connsiteY5" fmla="*/ 10000 h 10000"/>
                <a:gd name="connsiteX6" fmla="*/ 2895 w 10420"/>
                <a:gd name="connsiteY6" fmla="*/ 7488 h 10000"/>
                <a:gd name="connsiteX7" fmla="*/ 2807 w 10420"/>
                <a:gd name="connsiteY7" fmla="*/ 4512 h 10000"/>
                <a:gd name="connsiteX8" fmla="*/ 965 w 10420"/>
                <a:gd name="connsiteY8" fmla="*/ 3628 h 10000"/>
                <a:gd name="connsiteX9" fmla="*/ 0 w 10420"/>
                <a:gd name="connsiteY9" fmla="*/ 1023 h 10000"/>
                <a:gd name="connsiteX0" fmla="*/ 0 w 10420"/>
                <a:gd name="connsiteY0" fmla="*/ 1023 h 10000"/>
                <a:gd name="connsiteX1" fmla="*/ 7193 w 10420"/>
                <a:gd name="connsiteY1" fmla="*/ 0 h 10000"/>
                <a:gd name="connsiteX2" fmla="*/ 10420 w 10420"/>
                <a:gd name="connsiteY2" fmla="*/ 2744 h 10000"/>
                <a:gd name="connsiteX3" fmla="*/ 8929 w 10420"/>
                <a:gd name="connsiteY3" fmla="*/ 3498 h 10000"/>
                <a:gd name="connsiteX4" fmla="*/ 9543 w 10420"/>
                <a:gd name="connsiteY4" fmla="*/ 9553 h 10000"/>
                <a:gd name="connsiteX5" fmla="*/ 4912 w 10420"/>
                <a:gd name="connsiteY5" fmla="*/ 10000 h 10000"/>
                <a:gd name="connsiteX6" fmla="*/ 2895 w 10420"/>
                <a:gd name="connsiteY6" fmla="*/ 7488 h 10000"/>
                <a:gd name="connsiteX7" fmla="*/ 2807 w 10420"/>
                <a:gd name="connsiteY7" fmla="*/ 4512 h 10000"/>
                <a:gd name="connsiteX8" fmla="*/ 965 w 10420"/>
                <a:gd name="connsiteY8" fmla="*/ 3628 h 10000"/>
                <a:gd name="connsiteX9" fmla="*/ 0 w 10420"/>
                <a:gd name="connsiteY9" fmla="*/ 1023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20" h="10000">
                  <a:moveTo>
                    <a:pt x="0" y="1023"/>
                  </a:moveTo>
                  <a:lnTo>
                    <a:pt x="7193" y="0"/>
                  </a:lnTo>
                  <a:lnTo>
                    <a:pt x="10420" y="2744"/>
                  </a:lnTo>
                  <a:lnTo>
                    <a:pt x="8929" y="3498"/>
                  </a:lnTo>
                  <a:cubicBezTo>
                    <a:pt x="9134" y="5516"/>
                    <a:pt x="9338" y="7535"/>
                    <a:pt x="9543" y="9553"/>
                  </a:cubicBezTo>
                  <a:lnTo>
                    <a:pt x="4912" y="10000"/>
                  </a:lnTo>
                  <a:lnTo>
                    <a:pt x="2895" y="7488"/>
                  </a:lnTo>
                  <a:cubicBezTo>
                    <a:pt x="2866" y="6496"/>
                    <a:pt x="2836" y="5504"/>
                    <a:pt x="2807" y="4512"/>
                  </a:cubicBezTo>
                  <a:lnTo>
                    <a:pt x="965" y="3628"/>
                  </a:lnTo>
                  <a:lnTo>
                    <a:pt x="0" y="1023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5" name="Freeform 210"/>
            <p:cNvSpPr>
              <a:spLocks/>
            </p:cNvSpPr>
            <p:nvPr/>
          </p:nvSpPr>
          <p:spPr bwMode="auto">
            <a:xfrm>
              <a:off x="8106617" y="2451037"/>
              <a:ext cx="493100" cy="232519"/>
            </a:xfrm>
            <a:custGeom>
              <a:avLst/>
              <a:gdLst>
                <a:gd name="T0" fmla="*/ 0 w 248"/>
                <a:gd name="T1" fmla="*/ 44 h 109"/>
                <a:gd name="T2" fmla="*/ 127 w 248"/>
                <a:gd name="T3" fmla="*/ 13 h 109"/>
                <a:gd name="T4" fmla="*/ 141 w 248"/>
                <a:gd name="T5" fmla="*/ 14 h 109"/>
                <a:gd name="T6" fmla="*/ 156 w 248"/>
                <a:gd name="T7" fmla="*/ 0 h 109"/>
                <a:gd name="T8" fmla="*/ 169 w 248"/>
                <a:gd name="T9" fmla="*/ 8 h 109"/>
                <a:gd name="T10" fmla="*/ 154 w 248"/>
                <a:gd name="T11" fmla="*/ 38 h 109"/>
                <a:gd name="T12" fmla="*/ 181 w 248"/>
                <a:gd name="T13" fmla="*/ 36 h 109"/>
                <a:gd name="T14" fmla="*/ 195 w 248"/>
                <a:gd name="T15" fmla="*/ 60 h 109"/>
                <a:gd name="T16" fmla="*/ 213 w 248"/>
                <a:gd name="T17" fmla="*/ 63 h 109"/>
                <a:gd name="T18" fmla="*/ 226 w 248"/>
                <a:gd name="T19" fmla="*/ 59 h 109"/>
                <a:gd name="T20" fmla="*/ 226 w 248"/>
                <a:gd name="T21" fmla="*/ 46 h 109"/>
                <a:gd name="T22" fmla="*/ 204 w 248"/>
                <a:gd name="T23" fmla="*/ 29 h 109"/>
                <a:gd name="T24" fmla="*/ 221 w 248"/>
                <a:gd name="T25" fmla="*/ 28 h 109"/>
                <a:gd name="T26" fmla="*/ 248 w 248"/>
                <a:gd name="T27" fmla="*/ 64 h 109"/>
                <a:gd name="T28" fmla="*/ 222 w 248"/>
                <a:gd name="T29" fmla="*/ 86 h 109"/>
                <a:gd name="T30" fmla="*/ 192 w 248"/>
                <a:gd name="T31" fmla="*/ 75 h 109"/>
                <a:gd name="T32" fmla="*/ 173 w 248"/>
                <a:gd name="T33" fmla="*/ 102 h 109"/>
                <a:gd name="T34" fmla="*/ 135 w 248"/>
                <a:gd name="T35" fmla="*/ 75 h 109"/>
                <a:gd name="T36" fmla="*/ 10 w 248"/>
                <a:gd name="T37" fmla="*/ 109 h 109"/>
                <a:gd name="T38" fmla="*/ 0 w 248"/>
                <a:gd name="T39" fmla="*/ 4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8" h="109">
                  <a:moveTo>
                    <a:pt x="0" y="44"/>
                  </a:moveTo>
                  <a:lnTo>
                    <a:pt x="127" y="13"/>
                  </a:lnTo>
                  <a:lnTo>
                    <a:pt x="141" y="14"/>
                  </a:lnTo>
                  <a:lnTo>
                    <a:pt x="156" y="0"/>
                  </a:lnTo>
                  <a:lnTo>
                    <a:pt x="169" y="8"/>
                  </a:lnTo>
                  <a:lnTo>
                    <a:pt x="154" y="38"/>
                  </a:lnTo>
                  <a:lnTo>
                    <a:pt x="181" y="36"/>
                  </a:lnTo>
                  <a:lnTo>
                    <a:pt x="195" y="60"/>
                  </a:lnTo>
                  <a:lnTo>
                    <a:pt x="213" y="63"/>
                  </a:lnTo>
                  <a:lnTo>
                    <a:pt x="226" y="59"/>
                  </a:lnTo>
                  <a:lnTo>
                    <a:pt x="226" y="46"/>
                  </a:lnTo>
                  <a:lnTo>
                    <a:pt x="204" y="29"/>
                  </a:lnTo>
                  <a:lnTo>
                    <a:pt x="221" y="28"/>
                  </a:lnTo>
                  <a:lnTo>
                    <a:pt x="248" y="64"/>
                  </a:lnTo>
                  <a:lnTo>
                    <a:pt x="222" y="86"/>
                  </a:lnTo>
                  <a:lnTo>
                    <a:pt x="192" y="75"/>
                  </a:lnTo>
                  <a:lnTo>
                    <a:pt x="173" y="102"/>
                  </a:lnTo>
                  <a:lnTo>
                    <a:pt x="135" y="75"/>
                  </a:lnTo>
                  <a:lnTo>
                    <a:pt x="10" y="109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6" name="Freeform 212"/>
            <p:cNvSpPr>
              <a:spLocks/>
            </p:cNvSpPr>
            <p:nvPr/>
          </p:nvSpPr>
          <p:spPr bwMode="auto">
            <a:xfrm>
              <a:off x="8126500" y="2626832"/>
              <a:ext cx="254503" cy="210315"/>
            </a:xfrm>
            <a:custGeom>
              <a:avLst/>
              <a:gdLst>
                <a:gd name="T0" fmla="*/ 0 w 128"/>
                <a:gd name="T1" fmla="*/ 24 h 95"/>
                <a:gd name="T2" fmla="*/ 99 w 128"/>
                <a:gd name="T3" fmla="*/ 0 h 95"/>
                <a:gd name="T4" fmla="*/ 128 w 128"/>
                <a:gd name="T5" fmla="*/ 43 h 95"/>
                <a:gd name="T6" fmla="*/ 110 w 128"/>
                <a:gd name="T7" fmla="*/ 62 h 95"/>
                <a:gd name="T8" fmla="*/ 80 w 128"/>
                <a:gd name="T9" fmla="*/ 55 h 95"/>
                <a:gd name="T10" fmla="*/ 31 w 128"/>
                <a:gd name="T11" fmla="*/ 95 h 95"/>
                <a:gd name="T12" fmla="*/ 6 w 128"/>
                <a:gd name="T13" fmla="*/ 74 h 95"/>
                <a:gd name="T14" fmla="*/ 0 w 128"/>
                <a:gd name="T15" fmla="*/ 24 h 95"/>
                <a:gd name="connsiteX0" fmla="*/ 0 w 10000"/>
                <a:gd name="connsiteY0" fmla="*/ 2904 h 10378"/>
                <a:gd name="connsiteX1" fmla="*/ 7453 w 10000"/>
                <a:gd name="connsiteY1" fmla="*/ 0 h 10378"/>
                <a:gd name="connsiteX2" fmla="*/ 10000 w 10000"/>
                <a:gd name="connsiteY2" fmla="*/ 4904 h 10378"/>
                <a:gd name="connsiteX3" fmla="*/ 8594 w 10000"/>
                <a:gd name="connsiteY3" fmla="*/ 6904 h 10378"/>
                <a:gd name="connsiteX4" fmla="*/ 6250 w 10000"/>
                <a:gd name="connsiteY4" fmla="*/ 6167 h 10378"/>
                <a:gd name="connsiteX5" fmla="*/ 2422 w 10000"/>
                <a:gd name="connsiteY5" fmla="*/ 10378 h 10378"/>
                <a:gd name="connsiteX6" fmla="*/ 469 w 10000"/>
                <a:gd name="connsiteY6" fmla="*/ 8167 h 10378"/>
                <a:gd name="connsiteX7" fmla="*/ 0 w 10000"/>
                <a:gd name="connsiteY7" fmla="*/ 2904 h 1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378">
                  <a:moveTo>
                    <a:pt x="0" y="2904"/>
                  </a:moveTo>
                  <a:lnTo>
                    <a:pt x="7453" y="0"/>
                  </a:lnTo>
                  <a:lnTo>
                    <a:pt x="10000" y="4904"/>
                  </a:lnTo>
                  <a:lnTo>
                    <a:pt x="8594" y="6904"/>
                  </a:lnTo>
                  <a:lnTo>
                    <a:pt x="6250" y="6167"/>
                  </a:lnTo>
                  <a:lnTo>
                    <a:pt x="2422" y="10378"/>
                  </a:lnTo>
                  <a:lnTo>
                    <a:pt x="469" y="8167"/>
                  </a:lnTo>
                  <a:cubicBezTo>
                    <a:pt x="313" y="6413"/>
                    <a:pt x="156" y="4658"/>
                    <a:pt x="0" y="2904"/>
                  </a:cubicBez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7" name="Freeform 214"/>
            <p:cNvSpPr>
              <a:spLocks/>
            </p:cNvSpPr>
            <p:nvPr/>
          </p:nvSpPr>
          <p:spPr bwMode="auto">
            <a:xfrm>
              <a:off x="8164277" y="2000932"/>
              <a:ext cx="274386" cy="518368"/>
            </a:xfrm>
            <a:custGeom>
              <a:avLst/>
              <a:gdLst>
                <a:gd name="T0" fmla="*/ 29 w 138"/>
                <a:gd name="T1" fmla="*/ 0 h 243"/>
                <a:gd name="T2" fmla="*/ 0 w 138"/>
                <a:gd name="T3" fmla="*/ 42 h 243"/>
                <a:gd name="T4" fmla="*/ 32 w 138"/>
                <a:gd name="T5" fmla="*/ 99 h 243"/>
                <a:gd name="T6" fmla="*/ 13 w 138"/>
                <a:gd name="T7" fmla="*/ 114 h 243"/>
                <a:gd name="T8" fmla="*/ 21 w 138"/>
                <a:gd name="T9" fmla="*/ 243 h 243"/>
                <a:gd name="T10" fmla="*/ 98 w 138"/>
                <a:gd name="T11" fmla="*/ 224 h 243"/>
                <a:gd name="T12" fmla="*/ 118 w 138"/>
                <a:gd name="T13" fmla="*/ 224 h 243"/>
                <a:gd name="T14" fmla="*/ 128 w 138"/>
                <a:gd name="T15" fmla="*/ 210 h 243"/>
                <a:gd name="T16" fmla="*/ 128 w 138"/>
                <a:gd name="T17" fmla="*/ 187 h 243"/>
                <a:gd name="T18" fmla="*/ 138 w 138"/>
                <a:gd name="T19" fmla="*/ 171 h 243"/>
                <a:gd name="T20" fmla="*/ 94 w 138"/>
                <a:gd name="T21" fmla="*/ 152 h 243"/>
                <a:gd name="T22" fmla="*/ 40 w 138"/>
                <a:gd name="T23" fmla="*/ 12 h 243"/>
                <a:gd name="T24" fmla="*/ 29 w 138"/>
                <a:gd name="T25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243">
                  <a:moveTo>
                    <a:pt x="29" y="0"/>
                  </a:moveTo>
                  <a:lnTo>
                    <a:pt x="0" y="42"/>
                  </a:lnTo>
                  <a:lnTo>
                    <a:pt x="32" y="99"/>
                  </a:lnTo>
                  <a:lnTo>
                    <a:pt x="13" y="114"/>
                  </a:lnTo>
                  <a:lnTo>
                    <a:pt x="21" y="243"/>
                  </a:lnTo>
                  <a:lnTo>
                    <a:pt x="98" y="224"/>
                  </a:lnTo>
                  <a:lnTo>
                    <a:pt x="118" y="224"/>
                  </a:lnTo>
                  <a:lnTo>
                    <a:pt x="128" y="210"/>
                  </a:lnTo>
                  <a:lnTo>
                    <a:pt x="128" y="187"/>
                  </a:lnTo>
                  <a:lnTo>
                    <a:pt x="138" y="171"/>
                  </a:lnTo>
                  <a:lnTo>
                    <a:pt x="94" y="152"/>
                  </a:lnTo>
                  <a:lnTo>
                    <a:pt x="40" y="12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8" name="Freeform 216"/>
            <p:cNvSpPr>
              <a:spLocks/>
            </p:cNvSpPr>
            <p:nvPr/>
          </p:nvSpPr>
          <p:spPr bwMode="auto">
            <a:xfrm>
              <a:off x="8318187" y="2613161"/>
              <a:ext cx="128431" cy="110926"/>
            </a:xfrm>
            <a:custGeom>
              <a:avLst/>
              <a:gdLst>
                <a:gd name="T0" fmla="*/ 0 w 61"/>
                <a:gd name="T1" fmla="*/ 9 h 52"/>
                <a:gd name="T2" fmla="*/ 26 w 61"/>
                <a:gd name="T3" fmla="*/ 0 h 52"/>
                <a:gd name="T4" fmla="*/ 61 w 61"/>
                <a:gd name="T5" fmla="*/ 27 h 52"/>
                <a:gd name="T6" fmla="*/ 55 w 61"/>
                <a:gd name="T7" fmla="*/ 34 h 52"/>
                <a:gd name="T8" fmla="*/ 37 w 61"/>
                <a:gd name="T9" fmla="*/ 34 h 52"/>
                <a:gd name="T10" fmla="*/ 28 w 61"/>
                <a:gd name="T11" fmla="*/ 52 h 52"/>
                <a:gd name="T12" fmla="*/ 0 w 61"/>
                <a:gd name="T13" fmla="*/ 9 h 52"/>
                <a:gd name="connsiteX0" fmla="*/ 0 w 10589"/>
                <a:gd name="connsiteY0" fmla="*/ 1501 h 10000"/>
                <a:gd name="connsiteX1" fmla="*/ 4851 w 10589"/>
                <a:gd name="connsiteY1" fmla="*/ 0 h 10000"/>
                <a:gd name="connsiteX2" fmla="*/ 10589 w 10589"/>
                <a:gd name="connsiteY2" fmla="*/ 5192 h 10000"/>
                <a:gd name="connsiteX3" fmla="*/ 9605 w 10589"/>
                <a:gd name="connsiteY3" fmla="*/ 6538 h 10000"/>
                <a:gd name="connsiteX4" fmla="*/ 6655 w 10589"/>
                <a:gd name="connsiteY4" fmla="*/ 6538 h 10000"/>
                <a:gd name="connsiteX5" fmla="*/ 5179 w 10589"/>
                <a:gd name="connsiteY5" fmla="*/ 10000 h 10000"/>
                <a:gd name="connsiteX6" fmla="*/ 0 w 10589"/>
                <a:gd name="connsiteY6" fmla="*/ 150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9" h="10000">
                  <a:moveTo>
                    <a:pt x="0" y="1501"/>
                  </a:moveTo>
                  <a:lnTo>
                    <a:pt x="4851" y="0"/>
                  </a:lnTo>
                  <a:lnTo>
                    <a:pt x="10589" y="5192"/>
                  </a:lnTo>
                  <a:lnTo>
                    <a:pt x="9605" y="6538"/>
                  </a:lnTo>
                  <a:lnTo>
                    <a:pt x="6655" y="6538"/>
                  </a:lnTo>
                  <a:lnTo>
                    <a:pt x="5179" y="10000"/>
                  </a:lnTo>
                  <a:lnTo>
                    <a:pt x="0" y="1501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9" name="Freeform 252"/>
            <p:cNvSpPr>
              <a:spLocks/>
            </p:cNvSpPr>
            <p:nvPr/>
          </p:nvSpPr>
          <p:spPr bwMode="auto">
            <a:xfrm>
              <a:off x="5670940" y="2195054"/>
              <a:ext cx="691931" cy="866079"/>
            </a:xfrm>
            <a:custGeom>
              <a:avLst/>
              <a:gdLst>
                <a:gd name="T0" fmla="*/ 25 w 348"/>
                <a:gd name="T1" fmla="*/ 27 h 406"/>
                <a:gd name="T2" fmla="*/ 52 w 348"/>
                <a:gd name="T3" fmla="*/ 23 h 406"/>
                <a:gd name="T4" fmla="*/ 75 w 348"/>
                <a:gd name="T5" fmla="*/ 23 h 406"/>
                <a:gd name="T6" fmla="*/ 90 w 348"/>
                <a:gd name="T7" fmla="*/ 0 h 406"/>
                <a:gd name="T8" fmla="*/ 101 w 348"/>
                <a:gd name="T9" fmla="*/ 29 h 406"/>
                <a:gd name="T10" fmla="*/ 139 w 348"/>
                <a:gd name="T11" fmla="*/ 29 h 406"/>
                <a:gd name="T12" fmla="*/ 159 w 348"/>
                <a:gd name="T13" fmla="*/ 58 h 406"/>
                <a:gd name="T14" fmla="*/ 197 w 348"/>
                <a:gd name="T15" fmla="*/ 51 h 406"/>
                <a:gd name="T16" fmla="*/ 225 w 348"/>
                <a:gd name="T17" fmla="*/ 67 h 406"/>
                <a:gd name="T18" fmla="*/ 273 w 348"/>
                <a:gd name="T19" fmla="*/ 80 h 406"/>
                <a:gd name="T20" fmla="*/ 282 w 348"/>
                <a:gd name="T21" fmla="*/ 101 h 406"/>
                <a:gd name="T22" fmla="*/ 307 w 348"/>
                <a:gd name="T23" fmla="*/ 102 h 406"/>
                <a:gd name="T24" fmla="*/ 300 w 348"/>
                <a:gd name="T25" fmla="*/ 124 h 406"/>
                <a:gd name="T26" fmla="*/ 308 w 348"/>
                <a:gd name="T27" fmla="*/ 149 h 406"/>
                <a:gd name="T28" fmla="*/ 292 w 348"/>
                <a:gd name="T29" fmla="*/ 178 h 406"/>
                <a:gd name="T30" fmla="*/ 303 w 348"/>
                <a:gd name="T31" fmla="*/ 185 h 406"/>
                <a:gd name="T32" fmla="*/ 331 w 348"/>
                <a:gd name="T33" fmla="*/ 152 h 406"/>
                <a:gd name="T34" fmla="*/ 329 w 348"/>
                <a:gd name="T35" fmla="*/ 140 h 406"/>
                <a:gd name="T36" fmla="*/ 341 w 348"/>
                <a:gd name="T37" fmla="*/ 136 h 406"/>
                <a:gd name="T38" fmla="*/ 348 w 348"/>
                <a:gd name="T39" fmla="*/ 152 h 406"/>
                <a:gd name="T40" fmla="*/ 327 w 348"/>
                <a:gd name="T41" fmla="*/ 175 h 406"/>
                <a:gd name="T42" fmla="*/ 319 w 348"/>
                <a:gd name="T43" fmla="*/ 226 h 406"/>
                <a:gd name="T44" fmla="*/ 319 w 348"/>
                <a:gd name="T45" fmla="*/ 312 h 406"/>
                <a:gd name="T46" fmla="*/ 331 w 348"/>
                <a:gd name="T47" fmla="*/ 328 h 406"/>
                <a:gd name="T48" fmla="*/ 326 w 348"/>
                <a:gd name="T49" fmla="*/ 381 h 406"/>
                <a:gd name="T50" fmla="*/ 160 w 348"/>
                <a:gd name="T51" fmla="*/ 406 h 406"/>
                <a:gd name="T52" fmla="*/ 119 w 348"/>
                <a:gd name="T53" fmla="*/ 381 h 406"/>
                <a:gd name="T54" fmla="*/ 128 w 348"/>
                <a:gd name="T55" fmla="*/ 350 h 406"/>
                <a:gd name="T56" fmla="*/ 108 w 348"/>
                <a:gd name="T57" fmla="*/ 316 h 406"/>
                <a:gd name="T58" fmla="*/ 90 w 348"/>
                <a:gd name="T59" fmla="*/ 271 h 406"/>
                <a:gd name="T60" fmla="*/ 43 w 348"/>
                <a:gd name="T61" fmla="*/ 228 h 406"/>
                <a:gd name="T62" fmla="*/ 15 w 348"/>
                <a:gd name="T63" fmla="*/ 228 h 406"/>
                <a:gd name="T64" fmla="*/ 15 w 348"/>
                <a:gd name="T65" fmla="*/ 167 h 406"/>
                <a:gd name="T66" fmla="*/ 0 w 348"/>
                <a:gd name="T67" fmla="*/ 145 h 406"/>
                <a:gd name="T68" fmla="*/ 33 w 348"/>
                <a:gd name="T69" fmla="*/ 110 h 406"/>
                <a:gd name="T70" fmla="*/ 25 w 348"/>
                <a:gd name="T71" fmla="*/ 2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8" h="406">
                  <a:moveTo>
                    <a:pt x="25" y="27"/>
                  </a:moveTo>
                  <a:lnTo>
                    <a:pt x="52" y="23"/>
                  </a:lnTo>
                  <a:lnTo>
                    <a:pt x="75" y="23"/>
                  </a:lnTo>
                  <a:lnTo>
                    <a:pt x="90" y="0"/>
                  </a:lnTo>
                  <a:lnTo>
                    <a:pt x="101" y="29"/>
                  </a:lnTo>
                  <a:lnTo>
                    <a:pt x="139" y="29"/>
                  </a:lnTo>
                  <a:lnTo>
                    <a:pt x="159" y="58"/>
                  </a:lnTo>
                  <a:lnTo>
                    <a:pt x="197" y="51"/>
                  </a:lnTo>
                  <a:lnTo>
                    <a:pt x="225" y="67"/>
                  </a:lnTo>
                  <a:lnTo>
                    <a:pt x="273" y="80"/>
                  </a:lnTo>
                  <a:lnTo>
                    <a:pt x="282" y="101"/>
                  </a:lnTo>
                  <a:lnTo>
                    <a:pt x="307" y="102"/>
                  </a:lnTo>
                  <a:lnTo>
                    <a:pt x="300" y="124"/>
                  </a:lnTo>
                  <a:lnTo>
                    <a:pt x="308" y="149"/>
                  </a:lnTo>
                  <a:lnTo>
                    <a:pt x="292" y="178"/>
                  </a:lnTo>
                  <a:lnTo>
                    <a:pt x="303" y="185"/>
                  </a:lnTo>
                  <a:lnTo>
                    <a:pt x="331" y="152"/>
                  </a:lnTo>
                  <a:lnTo>
                    <a:pt x="329" y="140"/>
                  </a:lnTo>
                  <a:lnTo>
                    <a:pt x="341" y="136"/>
                  </a:lnTo>
                  <a:lnTo>
                    <a:pt x="348" y="152"/>
                  </a:lnTo>
                  <a:lnTo>
                    <a:pt x="327" y="175"/>
                  </a:lnTo>
                  <a:lnTo>
                    <a:pt x="319" y="226"/>
                  </a:lnTo>
                  <a:lnTo>
                    <a:pt x="319" y="312"/>
                  </a:lnTo>
                  <a:lnTo>
                    <a:pt x="331" y="328"/>
                  </a:lnTo>
                  <a:lnTo>
                    <a:pt x="326" y="381"/>
                  </a:lnTo>
                  <a:lnTo>
                    <a:pt x="160" y="406"/>
                  </a:lnTo>
                  <a:lnTo>
                    <a:pt x="119" y="381"/>
                  </a:lnTo>
                  <a:lnTo>
                    <a:pt x="128" y="350"/>
                  </a:lnTo>
                  <a:lnTo>
                    <a:pt x="108" y="316"/>
                  </a:lnTo>
                  <a:lnTo>
                    <a:pt x="90" y="271"/>
                  </a:lnTo>
                  <a:lnTo>
                    <a:pt x="43" y="228"/>
                  </a:lnTo>
                  <a:lnTo>
                    <a:pt x="15" y="228"/>
                  </a:lnTo>
                  <a:lnTo>
                    <a:pt x="15" y="167"/>
                  </a:lnTo>
                  <a:lnTo>
                    <a:pt x="0" y="145"/>
                  </a:lnTo>
                  <a:lnTo>
                    <a:pt x="33" y="110"/>
                  </a:lnTo>
                  <a:lnTo>
                    <a:pt x="25" y="27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60" name="Freeform 254"/>
            <p:cNvSpPr>
              <a:spLocks/>
            </p:cNvSpPr>
            <p:nvPr/>
          </p:nvSpPr>
          <p:spPr bwMode="auto">
            <a:xfrm>
              <a:off x="6364860" y="3052599"/>
              <a:ext cx="445381" cy="793550"/>
            </a:xfrm>
            <a:custGeom>
              <a:avLst/>
              <a:gdLst>
                <a:gd name="T0" fmla="*/ 0 w 224"/>
                <a:gd name="T1" fmla="*/ 26 h 372"/>
                <a:gd name="T2" fmla="*/ 27 w 224"/>
                <a:gd name="T3" fmla="*/ 40 h 372"/>
                <a:gd name="T4" fmla="*/ 52 w 224"/>
                <a:gd name="T5" fmla="*/ 38 h 372"/>
                <a:gd name="T6" fmla="*/ 61 w 224"/>
                <a:gd name="T7" fmla="*/ 30 h 372"/>
                <a:gd name="T8" fmla="*/ 67 w 224"/>
                <a:gd name="T9" fmla="*/ 7 h 372"/>
                <a:gd name="T10" fmla="*/ 175 w 224"/>
                <a:gd name="T11" fmla="*/ 0 h 372"/>
                <a:gd name="T12" fmla="*/ 224 w 224"/>
                <a:gd name="T13" fmla="*/ 264 h 372"/>
                <a:gd name="T14" fmla="*/ 221 w 224"/>
                <a:gd name="T15" fmla="*/ 260 h 372"/>
                <a:gd name="T16" fmla="*/ 183 w 224"/>
                <a:gd name="T17" fmla="*/ 275 h 372"/>
                <a:gd name="T18" fmla="*/ 157 w 224"/>
                <a:gd name="T19" fmla="*/ 346 h 372"/>
                <a:gd name="T20" fmla="*/ 119 w 224"/>
                <a:gd name="T21" fmla="*/ 336 h 372"/>
                <a:gd name="T22" fmla="*/ 74 w 224"/>
                <a:gd name="T23" fmla="*/ 363 h 372"/>
                <a:gd name="T24" fmla="*/ 15 w 224"/>
                <a:gd name="T25" fmla="*/ 372 h 372"/>
                <a:gd name="T26" fmla="*/ 42 w 224"/>
                <a:gd name="T27" fmla="*/ 304 h 372"/>
                <a:gd name="T28" fmla="*/ 31 w 224"/>
                <a:gd name="T29" fmla="*/ 265 h 372"/>
                <a:gd name="T30" fmla="*/ 0 w 224"/>
                <a:gd name="T31" fmla="*/ 2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372">
                  <a:moveTo>
                    <a:pt x="0" y="26"/>
                  </a:moveTo>
                  <a:lnTo>
                    <a:pt x="27" y="40"/>
                  </a:lnTo>
                  <a:lnTo>
                    <a:pt x="52" y="38"/>
                  </a:lnTo>
                  <a:lnTo>
                    <a:pt x="61" y="30"/>
                  </a:lnTo>
                  <a:lnTo>
                    <a:pt x="67" y="7"/>
                  </a:lnTo>
                  <a:lnTo>
                    <a:pt x="175" y="0"/>
                  </a:lnTo>
                  <a:lnTo>
                    <a:pt x="224" y="264"/>
                  </a:lnTo>
                  <a:lnTo>
                    <a:pt x="221" y="260"/>
                  </a:lnTo>
                  <a:lnTo>
                    <a:pt x="183" y="275"/>
                  </a:lnTo>
                  <a:lnTo>
                    <a:pt x="157" y="346"/>
                  </a:lnTo>
                  <a:lnTo>
                    <a:pt x="119" y="336"/>
                  </a:lnTo>
                  <a:lnTo>
                    <a:pt x="74" y="363"/>
                  </a:lnTo>
                  <a:lnTo>
                    <a:pt x="15" y="372"/>
                  </a:lnTo>
                  <a:lnTo>
                    <a:pt x="42" y="304"/>
                  </a:lnTo>
                  <a:lnTo>
                    <a:pt x="31" y="265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61" name="Freeform 266"/>
            <p:cNvSpPr>
              <a:spLocks/>
            </p:cNvSpPr>
            <p:nvPr/>
          </p:nvSpPr>
          <p:spPr bwMode="auto">
            <a:xfrm>
              <a:off x="7249656" y="2756084"/>
              <a:ext cx="789358" cy="558898"/>
            </a:xfrm>
            <a:custGeom>
              <a:avLst/>
              <a:gdLst>
                <a:gd name="T0" fmla="*/ 37 w 397"/>
                <a:gd name="T1" fmla="*/ 38 h 262"/>
                <a:gd name="T2" fmla="*/ 0 w 397"/>
                <a:gd name="T3" fmla="*/ 74 h 262"/>
                <a:gd name="T4" fmla="*/ 20 w 397"/>
                <a:gd name="T5" fmla="*/ 199 h 262"/>
                <a:gd name="T6" fmla="*/ 37 w 397"/>
                <a:gd name="T7" fmla="*/ 262 h 262"/>
                <a:gd name="T8" fmla="*/ 105 w 397"/>
                <a:gd name="T9" fmla="*/ 257 h 262"/>
                <a:gd name="T10" fmla="*/ 355 w 397"/>
                <a:gd name="T11" fmla="*/ 209 h 262"/>
                <a:gd name="T12" fmla="*/ 372 w 397"/>
                <a:gd name="T13" fmla="*/ 200 h 262"/>
                <a:gd name="T14" fmla="*/ 397 w 397"/>
                <a:gd name="T15" fmla="*/ 141 h 262"/>
                <a:gd name="T16" fmla="*/ 360 w 397"/>
                <a:gd name="T17" fmla="*/ 111 h 262"/>
                <a:gd name="T18" fmla="*/ 379 w 397"/>
                <a:gd name="T19" fmla="*/ 35 h 262"/>
                <a:gd name="T20" fmla="*/ 352 w 397"/>
                <a:gd name="T21" fmla="*/ 26 h 262"/>
                <a:gd name="T22" fmla="*/ 352 w 397"/>
                <a:gd name="T23" fmla="*/ 7 h 262"/>
                <a:gd name="T24" fmla="*/ 339 w 397"/>
                <a:gd name="T25" fmla="*/ 0 h 262"/>
                <a:gd name="T26" fmla="*/ 49 w 397"/>
                <a:gd name="T27" fmla="*/ 55 h 262"/>
                <a:gd name="T28" fmla="*/ 37 w 397"/>
                <a:gd name="T29" fmla="*/ 38 h 262"/>
                <a:gd name="connsiteX0" fmla="*/ 932 w 10000"/>
                <a:gd name="connsiteY0" fmla="*/ 1450 h 10000"/>
                <a:gd name="connsiteX1" fmla="*/ 0 w 10000"/>
                <a:gd name="connsiteY1" fmla="*/ 2824 h 10000"/>
                <a:gd name="connsiteX2" fmla="*/ 504 w 10000"/>
                <a:gd name="connsiteY2" fmla="*/ 7595 h 10000"/>
                <a:gd name="connsiteX3" fmla="*/ 932 w 10000"/>
                <a:gd name="connsiteY3" fmla="*/ 10000 h 10000"/>
                <a:gd name="connsiteX4" fmla="*/ 2645 w 10000"/>
                <a:gd name="connsiteY4" fmla="*/ 9809 h 10000"/>
                <a:gd name="connsiteX5" fmla="*/ 8942 w 10000"/>
                <a:gd name="connsiteY5" fmla="*/ 7977 h 10000"/>
                <a:gd name="connsiteX6" fmla="*/ 9370 w 10000"/>
                <a:gd name="connsiteY6" fmla="*/ 7634 h 10000"/>
                <a:gd name="connsiteX7" fmla="*/ 10000 w 10000"/>
                <a:gd name="connsiteY7" fmla="*/ 5382 h 10000"/>
                <a:gd name="connsiteX8" fmla="*/ 9068 w 10000"/>
                <a:gd name="connsiteY8" fmla="*/ 4237 h 10000"/>
                <a:gd name="connsiteX9" fmla="*/ 9547 w 10000"/>
                <a:gd name="connsiteY9" fmla="*/ 1336 h 10000"/>
                <a:gd name="connsiteX10" fmla="*/ 8866 w 10000"/>
                <a:gd name="connsiteY10" fmla="*/ 992 h 10000"/>
                <a:gd name="connsiteX11" fmla="*/ 8866 w 10000"/>
                <a:gd name="connsiteY11" fmla="*/ 267 h 10000"/>
                <a:gd name="connsiteX12" fmla="*/ 8539 w 10000"/>
                <a:gd name="connsiteY12" fmla="*/ 0 h 10000"/>
                <a:gd name="connsiteX13" fmla="*/ 1301 w 10000"/>
                <a:gd name="connsiteY13" fmla="*/ 1950 h 10000"/>
                <a:gd name="connsiteX14" fmla="*/ 1234 w 10000"/>
                <a:gd name="connsiteY14" fmla="*/ 2099 h 10000"/>
                <a:gd name="connsiteX15" fmla="*/ 932 w 10000"/>
                <a:gd name="connsiteY15" fmla="*/ 145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00" h="10000">
                  <a:moveTo>
                    <a:pt x="932" y="1450"/>
                  </a:moveTo>
                  <a:lnTo>
                    <a:pt x="0" y="2824"/>
                  </a:lnTo>
                  <a:lnTo>
                    <a:pt x="504" y="7595"/>
                  </a:lnTo>
                  <a:cubicBezTo>
                    <a:pt x="647" y="8397"/>
                    <a:pt x="789" y="9198"/>
                    <a:pt x="932" y="10000"/>
                  </a:cubicBezTo>
                  <a:lnTo>
                    <a:pt x="2645" y="9809"/>
                  </a:lnTo>
                  <a:lnTo>
                    <a:pt x="8942" y="7977"/>
                  </a:lnTo>
                  <a:lnTo>
                    <a:pt x="9370" y="7634"/>
                  </a:lnTo>
                  <a:lnTo>
                    <a:pt x="10000" y="5382"/>
                  </a:lnTo>
                  <a:lnTo>
                    <a:pt x="9068" y="4237"/>
                  </a:lnTo>
                  <a:cubicBezTo>
                    <a:pt x="9228" y="3270"/>
                    <a:pt x="9387" y="2303"/>
                    <a:pt x="9547" y="1336"/>
                  </a:cubicBezTo>
                  <a:lnTo>
                    <a:pt x="8866" y="992"/>
                  </a:lnTo>
                  <a:lnTo>
                    <a:pt x="8866" y="267"/>
                  </a:lnTo>
                  <a:lnTo>
                    <a:pt x="8539" y="0"/>
                  </a:lnTo>
                  <a:cubicBezTo>
                    <a:pt x="6136" y="696"/>
                    <a:pt x="3704" y="1254"/>
                    <a:pt x="1301" y="1950"/>
                  </a:cubicBezTo>
                  <a:cubicBezTo>
                    <a:pt x="1279" y="2000"/>
                    <a:pt x="1256" y="2049"/>
                    <a:pt x="1234" y="2099"/>
                  </a:cubicBezTo>
                  <a:cubicBezTo>
                    <a:pt x="1133" y="1883"/>
                    <a:pt x="1033" y="1666"/>
                    <a:pt x="932" y="1450"/>
                  </a:cubicBez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7307317" y="2133190"/>
              <a:ext cx="1111463" cy="804217"/>
              <a:chOff x="7239221" y="2382503"/>
              <a:chExt cx="1111463" cy="749593"/>
            </a:xfrm>
            <a:grpFill/>
            <a:effectLst/>
          </p:grpSpPr>
          <p:sp>
            <p:nvSpPr>
              <p:cNvPr id="65" name="Freeform 268"/>
              <p:cNvSpPr>
                <a:spLocks/>
              </p:cNvSpPr>
              <p:nvPr/>
            </p:nvSpPr>
            <p:spPr bwMode="auto">
              <a:xfrm>
                <a:off x="7239221" y="2382503"/>
                <a:ext cx="882808" cy="711814"/>
              </a:xfrm>
              <a:custGeom>
                <a:avLst/>
                <a:gdLst>
                  <a:gd name="T0" fmla="*/ 36 w 444"/>
                  <a:gd name="T1" fmla="*/ 234 h 358"/>
                  <a:gd name="T2" fmla="*/ 79 w 444"/>
                  <a:gd name="T3" fmla="*/ 214 h 358"/>
                  <a:gd name="T4" fmla="*/ 136 w 444"/>
                  <a:gd name="T5" fmla="*/ 211 h 358"/>
                  <a:gd name="T6" fmla="*/ 150 w 444"/>
                  <a:gd name="T7" fmla="*/ 192 h 358"/>
                  <a:gd name="T8" fmla="*/ 170 w 444"/>
                  <a:gd name="T9" fmla="*/ 190 h 358"/>
                  <a:gd name="T10" fmla="*/ 181 w 444"/>
                  <a:gd name="T11" fmla="*/ 170 h 358"/>
                  <a:gd name="T12" fmla="*/ 200 w 444"/>
                  <a:gd name="T13" fmla="*/ 163 h 358"/>
                  <a:gd name="T14" fmla="*/ 193 w 444"/>
                  <a:gd name="T15" fmla="*/ 125 h 358"/>
                  <a:gd name="T16" fmla="*/ 181 w 444"/>
                  <a:gd name="T17" fmla="*/ 115 h 358"/>
                  <a:gd name="T18" fmla="*/ 205 w 444"/>
                  <a:gd name="T19" fmla="*/ 86 h 358"/>
                  <a:gd name="T20" fmla="*/ 220 w 444"/>
                  <a:gd name="T21" fmla="*/ 86 h 358"/>
                  <a:gd name="T22" fmla="*/ 274 w 444"/>
                  <a:gd name="T23" fmla="*/ 24 h 358"/>
                  <a:gd name="T24" fmla="*/ 354 w 444"/>
                  <a:gd name="T25" fmla="*/ 0 h 358"/>
                  <a:gd name="T26" fmla="*/ 362 w 444"/>
                  <a:gd name="T27" fmla="*/ 60 h 358"/>
                  <a:gd name="T28" fmla="*/ 366 w 444"/>
                  <a:gd name="T29" fmla="*/ 58 h 358"/>
                  <a:gd name="T30" fmla="*/ 385 w 444"/>
                  <a:gd name="T31" fmla="*/ 79 h 358"/>
                  <a:gd name="T32" fmla="*/ 385 w 444"/>
                  <a:gd name="T33" fmla="*/ 141 h 358"/>
                  <a:gd name="T34" fmla="*/ 407 w 444"/>
                  <a:gd name="T35" fmla="*/ 191 h 358"/>
                  <a:gd name="T36" fmla="*/ 416 w 444"/>
                  <a:gd name="T37" fmla="*/ 256 h 358"/>
                  <a:gd name="T38" fmla="*/ 417 w 444"/>
                  <a:gd name="T39" fmla="*/ 312 h 358"/>
                  <a:gd name="T40" fmla="*/ 444 w 444"/>
                  <a:gd name="T41" fmla="*/ 331 h 358"/>
                  <a:gd name="T42" fmla="*/ 423 w 444"/>
                  <a:gd name="T43" fmla="*/ 358 h 358"/>
                  <a:gd name="T44" fmla="*/ 372 w 444"/>
                  <a:gd name="T45" fmla="*/ 325 h 358"/>
                  <a:gd name="T46" fmla="*/ 345 w 444"/>
                  <a:gd name="T47" fmla="*/ 328 h 358"/>
                  <a:gd name="T48" fmla="*/ 320 w 444"/>
                  <a:gd name="T49" fmla="*/ 320 h 358"/>
                  <a:gd name="T50" fmla="*/ 322 w 444"/>
                  <a:gd name="T51" fmla="*/ 301 h 358"/>
                  <a:gd name="T52" fmla="*/ 305 w 444"/>
                  <a:gd name="T53" fmla="*/ 294 h 358"/>
                  <a:gd name="T54" fmla="*/ 12 w 444"/>
                  <a:gd name="T55" fmla="*/ 344 h 358"/>
                  <a:gd name="T56" fmla="*/ 0 w 444"/>
                  <a:gd name="T57" fmla="*/ 328 h 358"/>
                  <a:gd name="T58" fmla="*/ 45 w 444"/>
                  <a:gd name="T59" fmla="*/ 266 h 358"/>
                  <a:gd name="T60" fmla="*/ 36 w 444"/>
                  <a:gd name="T61" fmla="*/ 234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44" h="358">
                    <a:moveTo>
                      <a:pt x="36" y="234"/>
                    </a:moveTo>
                    <a:lnTo>
                      <a:pt x="79" y="214"/>
                    </a:lnTo>
                    <a:lnTo>
                      <a:pt x="136" y="211"/>
                    </a:lnTo>
                    <a:lnTo>
                      <a:pt x="150" y="192"/>
                    </a:lnTo>
                    <a:lnTo>
                      <a:pt x="170" y="190"/>
                    </a:lnTo>
                    <a:lnTo>
                      <a:pt x="181" y="170"/>
                    </a:lnTo>
                    <a:lnTo>
                      <a:pt x="200" y="163"/>
                    </a:lnTo>
                    <a:lnTo>
                      <a:pt x="193" y="125"/>
                    </a:lnTo>
                    <a:lnTo>
                      <a:pt x="181" y="115"/>
                    </a:lnTo>
                    <a:lnTo>
                      <a:pt x="205" y="86"/>
                    </a:lnTo>
                    <a:lnTo>
                      <a:pt x="220" y="86"/>
                    </a:lnTo>
                    <a:lnTo>
                      <a:pt x="274" y="24"/>
                    </a:lnTo>
                    <a:lnTo>
                      <a:pt x="354" y="0"/>
                    </a:lnTo>
                    <a:lnTo>
                      <a:pt x="362" y="60"/>
                    </a:lnTo>
                    <a:lnTo>
                      <a:pt x="366" y="58"/>
                    </a:lnTo>
                    <a:lnTo>
                      <a:pt x="385" y="79"/>
                    </a:lnTo>
                    <a:lnTo>
                      <a:pt x="385" y="141"/>
                    </a:lnTo>
                    <a:lnTo>
                      <a:pt x="407" y="191"/>
                    </a:lnTo>
                    <a:lnTo>
                      <a:pt x="416" y="256"/>
                    </a:lnTo>
                    <a:lnTo>
                      <a:pt x="417" y="312"/>
                    </a:lnTo>
                    <a:lnTo>
                      <a:pt x="444" y="331"/>
                    </a:lnTo>
                    <a:lnTo>
                      <a:pt x="423" y="358"/>
                    </a:lnTo>
                    <a:lnTo>
                      <a:pt x="372" y="325"/>
                    </a:lnTo>
                    <a:lnTo>
                      <a:pt x="345" y="328"/>
                    </a:lnTo>
                    <a:lnTo>
                      <a:pt x="320" y="320"/>
                    </a:lnTo>
                    <a:lnTo>
                      <a:pt x="322" y="301"/>
                    </a:lnTo>
                    <a:lnTo>
                      <a:pt x="305" y="294"/>
                    </a:lnTo>
                    <a:lnTo>
                      <a:pt x="12" y="344"/>
                    </a:lnTo>
                    <a:lnTo>
                      <a:pt x="0" y="328"/>
                    </a:lnTo>
                    <a:lnTo>
                      <a:pt x="45" y="266"/>
                    </a:lnTo>
                    <a:lnTo>
                      <a:pt x="36" y="234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66" name="Freeform 270"/>
              <p:cNvSpPr>
                <a:spLocks/>
              </p:cNvSpPr>
              <p:nvPr/>
            </p:nvSpPr>
            <p:spPr bwMode="auto">
              <a:xfrm>
                <a:off x="8096181" y="2982972"/>
                <a:ext cx="254503" cy="149124"/>
              </a:xfrm>
              <a:custGeom>
                <a:avLst/>
                <a:gdLst>
                  <a:gd name="T0" fmla="*/ 0 w 128"/>
                  <a:gd name="T1" fmla="*/ 55 h 75"/>
                  <a:gd name="T2" fmla="*/ 53 w 128"/>
                  <a:gd name="T3" fmla="*/ 31 h 75"/>
                  <a:gd name="T4" fmla="*/ 104 w 128"/>
                  <a:gd name="T5" fmla="*/ 0 h 75"/>
                  <a:gd name="T6" fmla="*/ 114 w 128"/>
                  <a:gd name="T7" fmla="*/ 1 h 75"/>
                  <a:gd name="T8" fmla="*/ 128 w 128"/>
                  <a:gd name="T9" fmla="*/ 2 h 75"/>
                  <a:gd name="T10" fmla="*/ 79 w 128"/>
                  <a:gd name="T11" fmla="*/ 43 h 75"/>
                  <a:gd name="T12" fmla="*/ 14 w 128"/>
                  <a:gd name="T13" fmla="*/ 75 h 75"/>
                  <a:gd name="T14" fmla="*/ 0 w 128"/>
                  <a:gd name="T15" fmla="*/ 5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" h="75">
                    <a:moveTo>
                      <a:pt x="0" y="55"/>
                    </a:moveTo>
                    <a:lnTo>
                      <a:pt x="53" y="31"/>
                    </a:lnTo>
                    <a:lnTo>
                      <a:pt x="104" y="0"/>
                    </a:lnTo>
                    <a:lnTo>
                      <a:pt x="114" y="1"/>
                    </a:lnTo>
                    <a:lnTo>
                      <a:pt x="128" y="2"/>
                    </a:lnTo>
                    <a:lnTo>
                      <a:pt x="79" y="43"/>
                    </a:lnTo>
                    <a:lnTo>
                      <a:pt x="14" y="75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63" name="Freeform 272"/>
            <p:cNvSpPr>
              <a:spLocks/>
            </p:cNvSpPr>
            <p:nvPr/>
          </p:nvSpPr>
          <p:spPr bwMode="auto">
            <a:xfrm>
              <a:off x="8219950" y="1510296"/>
              <a:ext cx="522925" cy="855414"/>
            </a:xfrm>
            <a:custGeom>
              <a:avLst/>
              <a:gdLst>
                <a:gd name="T0" fmla="*/ 62 w 263"/>
                <a:gd name="T1" fmla="*/ 13 h 401"/>
                <a:gd name="T2" fmla="*/ 23 w 263"/>
                <a:gd name="T3" fmla="*/ 86 h 401"/>
                <a:gd name="T4" fmla="*/ 41 w 263"/>
                <a:gd name="T5" fmla="*/ 114 h 401"/>
                <a:gd name="T6" fmla="*/ 23 w 263"/>
                <a:gd name="T7" fmla="*/ 149 h 401"/>
                <a:gd name="T8" fmla="*/ 35 w 263"/>
                <a:gd name="T9" fmla="*/ 159 h 401"/>
                <a:gd name="T10" fmla="*/ 27 w 263"/>
                <a:gd name="T11" fmla="*/ 183 h 401"/>
                <a:gd name="T12" fmla="*/ 27 w 263"/>
                <a:gd name="T13" fmla="*/ 220 h 401"/>
                <a:gd name="T14" fmla="*/ 0 w 263"/>
                <a:gd name="T15" fmla="*/ 232 h 401"/>
                <a:gd name="T16" fmla="*/ 11 w 263"/>
                <a:gd name="T17" fmla="*/ 244 h 401"/>
                <a:gd name="T18" fmla="*/ 65 w 263"/>
                <a:gd name="T19" fmla="*/ 384 h 401"/>
                <a:gd name="T20" fmla="*/ 109 w 263"/>
                <a:gd name="T21" fmla="*/ 401 h 401"/>
                <a:gd name="T22" fmla="*/ 107 w 263"/>
                <a:gd name="T23" fmla="*/ 373 h 401"/>
                <a:gd name="T24" fmla="*/ 128 w 263"/>
                <a:gd name="T25" fmla="*/ 350 h 401"/>
                <a:gd name="T26" fmla="*/ 120 w 263"/>
                <a:gd name="T27" fmla="*/ 326 h 401"/>
                <a:gd name="T28" fmla="*/ 174 w 263"/>
                <a:gd name="T29" fmla="*/ 298 h 401"/>
                <a:gd name="T30" fmla="*/ 176 w 263"/>
                <a:gd name="T31" fmla="*/ 259 h 401"/>
                <a:gd name="T32" fmla="*/ 208 w 263"/>
                <a:gd name="T33" fmla="*/ 255 h 401"/>
                <a:gd name="T34" fmla="*/ 232 w 263"/>
                <a:gd name="T35" fmla="*/ 227 h 401"/>
                <a:gd name="T36" fmla="*/ 263 w 263"/>
                <a:gd name="T37" fmla="*/ 207 h 401"/>
                <a:gd name="T38" fmla="*/ 263 w 263"/>
                <a:gd name="T39" fmla="*/ 183 h 401"/>
                <a:gd name="T40" fmla="*/ 222 w 263"/>
                <a:gd name="T41" fmla="*/ 174 h 401"/>
                <a:gd name="T42" fmla="*/ 213 w 263"/>
                <a:gd name="T43" fmla="*/ 147 h 401"/>
                <a:gd name="T44" fmla="*/ 172 w 263"/>
                <a:gd name="T45" fmla="*/ 143 h 401"/>
                <a:gd name="T46" fmla="*/ 139 w 263"/>
                <a:gd name="T47" fmla="*/ 24 h 401"/>
                <a:gd name="T48" fmla="*/ 125 w 263"/>
                <a:gd name="T49" fmla="*/ 0 h 401"/>
                <a:gd name="T50" fmla="*/ 82 w 263"/>
                <a:gd name="T51" fmla="*/ 10 h 401"/>
                <a:gd name="T52" fmla="*/ 76 w 263"/>
                <a:gd name="T53" fmla="*/ 21 h 401"/>
                <a:gd name="T54" fmla="*/ 62 w 263"/>
                <a:gd name="T55" fmla="*/ 13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3" h="401">
                  <a:moveTo>
                    <a:pt x="62" y="13"/>
                  </a:moveTo>
                  <a:lnTo>
                    <a:pt x="23" y="86"/>
                  </a:lnTo>
                  <a:lnTo>
                    <a:pt x="41" y="114"/>
                  </a:lnTo>
                  <a:lnTo>
                    <a:pt x="23" y="149"/>
                  </a:lnTo>
                  <a:lnTo>
                    <a:pt x="35" y="159"/>
                  </a:lnTo>
                  <a:lnTo>
                    <a:pt x="27" y="183"/>
                  </a:lnTo>
                  <a:lnTo>
                    <a:pt x="27" y="220"/>
                  </a:lnTo>
                  <a:lnTo>
                    <a:pt x="0" y="232"/>
                  </a:lnTo>
                  <a:lnTo>
                    <a:pt x="11" y="244"/>
                  </a:lnTo>
                  <a:lnTo>
                    <a:pt x="65" y="384"/>
                  </a:lnTo>
                  <a:lnTo>
                    <a:pt x="109" y="401"/>
                  </a:lnTo>
                  <a:lnTo>
                    <a:pt x="107" y="373"/>
                  </a:lnTo>
                  <a:lnTo>
                    <a:pt x="128" y="350"/>
                  </a:lnTo>
                  <a:lnTo>
                    <a:pt x="120" y="326"/>
                  </a:lnTo>
                  <a:lnTo>
                    <a:pt x="174" y="298"/>
                  </a:lnTo>
                  <a:lnTo>
                    <a:pt x="176" y="259"/>
                  </a:lnTo>
                  <a:lnTo>
                    <a:pt x="208" y="255"/>
                  </a:lnTo>
                  <a:lnTo>
                    <a:pt x="232" y="227"/>
                  </a:lnTo>
                  <a:lnTo>
                    <a:pt x="263" y="207"/>
                  </a:lnTo>
                  <a:lnTo>
                    <a:pt x="263" y="183"/>
                  </a:lnTo>
                  <a:lnTo>
                    <a:pt x="222" y="174"/>
                  </a:lnTo>
                  <a:lnTo>
                    <a:pt x="213" y="147"/>
                  </a:lnTo>
                  <a:lnTo>
                    <a:pt x="172" y="143"/>
                  </a:lnTo>
                  <a:lnTo>
                    <a:pt x="139" y="24"/>
                  </a:lnTo>
                  <a:lnTo>
                    <a:pt x="125" y="0"/>
                  </a:lnTo>
                  <a:lnTo>
                    <a:pt x="82" y="10"/>
                  </a:lnTo>
                  <a:lnTo>
                    <a:pt x="76" y="21"/>
                  </a:lnTo>
                  <a:lnTo>
                    <a:pt x="62" y="13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7754771" y="3361137"/>
              <a:ext cx="66675" cy="77180"/>
            </a:xfrm>
            <a:custGeom>
              <a:avLst/>
              <a:gdLst>
                <a:gd name="connsiteX0" fmla="*/ 40482 w 90488"/>
                <a:gd name="connsiteY0" fmla="*/ 0 h 97631"/>
                <a:gd name="connsiteX1" fmla="*/ 0 w 90488"/>
                <a:gd name="connsiteY1" fmla="*/ 50006 h 97631"/>
                <a:gd name="connsiteX2" fmla="*/ 50007 w 90488"/>
                <a:gd name="connsiteY2" fmla="*/ 97631 h 97631"/>
                <a:gd name="connsiteX3" fmla="*/ 90488 w 90488"/>
                <a:gd name="connsiteY3" fmla="*/ 40481 h 97631"/>
                <a:gd name="connsiteX4" fmla="*/ 40482 w 90488"/>
                <a:gd name="connsiteY4" fmla="*/ 0 h 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88" h="97631">
                  <a:moveTo>
                    <a:pt x="40482" y="0"/>
                  </a:moveTo>
                  <a:lnTo>
                    <a:pt x="0" y="50006"/>
                  </a:lnTo>
                  <a:lnTo>
                    <a:pt x="50007" y="97631"/>
                  </a:lnTo>
                  <a:lnTo>
                    <a:pt x="90488" y="40481"/>
                  </a:lnTo>
                  <a:lnTo>
                    <a:pt x="40482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69" name="Freeform 159"/>
          <p:cNvSpPr>
            <a:spLocks/>
          </p:cNvSpPr>
          <p:nvPr/>
        </p:nvSpPr>
        <p:spPr bwMode="auto">
          <a:xfrm>
            <a:off x="7298621" y="2182479"/>
            <a:ext cx="674037" cy="224627"/>
          </a:xfrm>
          <a:custGeom>
            <a:avLst/>
            <a:gdLst>
              <a:gd name="T0" fmla="*/ 0 w 339"/>
              <a:gd name="T1" fmla="*/ 46 h 138"/>
              <a:gd name="T2" fmla="*/ 254 w 339"/>
              <a:gd name="T3" fmla="*/ 0 h 138"/>
              <a:gd name="T4" fmla="*/ 294 w 339"/>
              <a:gd name="T5" fmla="*/ 94 h 138"/>
              <a:gd name="T6" fmla="*/ 338 w 339"/>
              <a:gd name="T7" fmla="*/ 84 h 138"/>
              <a:gd name="T8" fmla="*/ 339 w 339"/>
              <a:gd name="T9" fmla="*/ 132 h 138"/>
              <a:gd name="T10" fmla="*/ 303 w 339"/>
              <a:gd name="T11" fmla="*/ 138 h 138"/>
              <a:gd name="T12" fmla="*/ 273 w 339"/>
              <a:gd name="T13" fmla="*/ 107 h 138"/>
              <a:gd name="T14" fmla="*/ 254 w 339"/>
              <a:gd name="T15" fmla="*/ 70 h 138"/>
              <a:gd name="T16" fmla="*/ 249 w 339"/>
              <a:gd name="T17" fmla="*/ 17 h 138"/>
              <a:gd name="T18" fmla="*/ 235 w 339"/>
              <a:gd name="T19" fmla="*/ 43 h 138"/>
              <a:gd name="T20" fmla="*/ 253 w 339"/>
              <a:gd name="T21" fmla="*/ 121 h 138"/>
              <a:gd name="T22" fmla="*/ 178 w 339"/>
              <a:gd name="T23" fmla="*/ 133 h 138"/>
              <a:gd name="T24" fmla="*/ 175 w 339"/>
              <a:gd name="T25" fmla="*/ 76 h 138"/>
              <a:gd name="T26" fmla="*/ 130 w 339"/>
              <a:gd name="T27" fmla="*/ 51 h 138"/>
              <a:gd name="T28" fmla="*/ 91 w 339"/>
              <a:gd name="T29" fmla="*/ 44 h 138"/>
              <a:gd name="T30" fmla="*/ 11 w 339"/>
              <a:gd name="T31" fmla="*/ 84 h 138"/>
              <a:gd name="T32" fmla="*/ 0 w 339"/>
              <a:gd name="T33" fmla="*/ 46 h 138"/>
              <a:gd name="connsiteX0" fmla="*/ 0 w 10000"/>
              <a:gd name="connsiteY0" fmla="*/ 3333 h 10000"/>
              <a:gd name="connsiteX1" fmla="*/ 7634 w 10000"/>
              <a:gd name="connsiteY1" fmla="*/ 0 h 10000"/>
              <a:gd name="connsiteX2" fmla="*/ 8673 w 10000"/>
              <a:gd name="connsiteY2" fmla="*/ 6812 h 10000"/>
              <a:gd name="connsiteX3" fmla="*/ 9971 w 10000"/>
              <a:gd name="connsiteY3" fmla="*/ 6087 h 10000"/>
              <a:gd name="connsiteX4" fmla="*/ 10000 w 10000"/>
              <a:gd name="connsiteY4" fmla="*/ 9565 h 10000"/>
              <a:gd name="connsiteX5" fmla="*/ 8938 w 10000"/>
              <a:gd name="connsiteY5" fmla="*/ 10000 h 10000"/>
              <a:gd name="connsiteX6" fmla="*/ 8053 w 10000"/>
              <a:gd name="connsiteY6" fmla="*/ 7754 h 10000"/>
              <a:gd name="connsiteX7" fmla="*/ 7493 w 10000"/>
              <a:gd name="connsiteY7" fmla="*/ 5072 h 10000"/>
              <a:gd name="connsiteX8" fmla="*/ 7345 w 10000"/>
              <a:gd name="connsiteY8" fmla="*/ 1232 h 10000"/>
              <a:gd name="connsiteX9" fmla="*/ 6932 w 10000"/>
              <a:gd name="connsiteY9" fmla="*/ 3116 h 10000"/>
              <a:gd name="connsiteX10" fmla="*/ 7463 w 10000"/>
              <a:gd name="connsiteY10" fmla="*/ 8768 h 10000"/>
              <a:gd name="connsiteX11" fmla="*/ 5251 w 10000"/>
              <a:gd name="connsiteY11" fmla="*/ 9638 h 10000"/>
              <a:gd name="connsiteX12" fmla="*/ 5162 w 10000"/>
              <a:gd name="connsiteY12" fmla="*/ 5507 h 10000"/>
              <a:gd name="connsiteX13" fmla="*/ 3835 w 10000"/>
              <a:gd name="connsiteY13" fmla="*/ 3696 h 10000"/>
              <a:gd name="connsiteX14" fmla="*/ 2684 w 10000"/>
              <a:gd name="connsiteY14" fmla="*/ 3188 h 10000"/>
              <a:gd name="connsiteX15" fmla="*/ 324 w 10000"/>
              <a:gd name="connsiteY15" fmla="*/ 6087 h 10000"/>
              <a:gd name="connsiteX16" fmla="*/ 0 w 10000"/>
              <a:gd name="connsiteY16" fmla="*/ 3333 h 10000"/>
              <a:gd name="connsiteX0" fmla="*/ 0 w 10000"/>
              <a:gd name="connsiteY0" fmla="*/ 3507 h 10174"/>
              <a:gd name="connsiteX1" fmla="*/ 7705 w 10000"/>
              <a:gd name="connsiteY1" fmla="*/ 0 h 10174"/>
              <a:gd name="connsiteX2" fmla="*/ 8673 w 10000"/>
              <a:gd name="connsiteY2" fmla="*/ 6986 h 10174"/>
              <a:gd name="connsiteX3" fmla="*/ 9971 w 10000"/>
              <a:gd name="connsiteY3" fmla="*/ 6261 h 10174"/>
              <a:gd name="connsiteX4" fmla="*/ 10000 w 10000"/>
              <a:gd name="connsiteY4" fmla="*/ 9739 h 10174"/>
              <a:gd name="connsiteX5" fmla="*/ 8938 w 10000"/>
              <a:gd name="connsiteY5" fmla="*/ 10174 h 10174"/>
              <a:gd name="connsiteX6" fmla="*/ 8053 w 10000"/>
              <a:gd name="connsiteY6" fmla="*/ 7928 h 10174"/>
              <a:gd name="connsiteX7" fmla="*/ 7493 w 10000"/>
              <a:gd name="connsiteY7" fmla="*/ 5246 h 10174"/>
              <a:gd name="connsiteX8" fmla="*/ 7345 w 10000"/>
              <a:gd name="connsiteY8" fmla="*/ 1406 h 10174"/>
              <a:gd name="connsiteX9" fmla="*/ 6932 w 10000"/>
              <a:gd name="connsiteY9" fmla="*/ 3290 h 10174"/>
              <a:gd name="connsiteX10" fmla="*/ 7463 w 10000"/>
              <a:gd name="connsiteY10" fmla="*/ 8942 h 10174"/>
              <a:gd name="connsiteX11" fmla="*/ 5251 w 10000"/>
              <a:gd name="connsiteY11" fmla="*/ 9812 h 10174"/>
              <a:gd name="connsiteX12" fmla="*/ 5162 w 10000"/>
              <a:gd name="connsiteY12" fmla="*/ 5681 h 10174"/>
              <a:gd name="connsiteX13" fmla="*/ 3835 w 10000"/>
              <a:gd name="connsiteY13" fmla="*/ 3870 h 10174"/>
              <a:gd name="connsiteX14" fmla="*/ 2684 w 10000"/>
              <a:gd name="connsiteY14" fmla="*/ 3362 h 10174"/>
              <a:gd name="connsiteX15" fmla="*/ 324 w 10000"/>
              <a:gd name="connsiteY15" fmla="*/ 6261 h 10174"/>
              <a:gd name="connsiteX16" fmla="*/ 0 w 10000"/>
              <a:gd name="connsiteY16" fmla="*/ 3507 h 10174"/>
              <a:gd name="connsiteX0" fmla="*/ 0 w 10000"/>
              <a:gd name="connsiteY0" fmla="*/ 3507 h 10174"/>
              <a:gd name="connsiteX1" fmla="*/ 7705 w 10000"/>
              <a:gd name="connsiteY1" fmla="*/ 0 h 10174"/>
              <a:gd name="connsiteX2" fmla="*/ 8673 w 10000"/>
              <a:gd name="connsiteY2" fmla="*/ 6986 h 10174"/>
              <a:gd name="connsiteX3" fmla="*/ 9971 w 10000"/>
              <a:gd name="connsiteY3" fmla="*/ 6261 h 10174"/>
              <a:gd name="connsiteX4" fmla="*/ 10000 w 10000"/>
              <a:gd name="connsiteY4" fmla="*/ 9739 h 10174"/>
              <a:gd name="connsiteX5" fmla="*/ 8938 w 10000"/>
              <a:gd name="connsiteY5" fmla="*/ 10174 h 10174"/>
              <a:gd name="connsiteX6" fmla="*/ 8053 w 10000"/>
              <a:gd name="connsiteY6" fmla="*/ 7928 h 10174"/>
              <a:gd name="connsiteX7" fmla="*/ 7493 w 10000"/>
              <a:gd name="connsiteY7" fmla="*/ 5246 h 10174"/>
              <a:gd name="connsiteX8" fmla="*/ 7345 w 10000"/>
              <a:gd name="connsiteY8" fmla="*/ 1406 h 10174"/>
              <a:gd name="connsiteX9" fmla="*/ 6932 w 10000"/>
              <a:gd name="connsiteY9" fmla="*/ 3290 h 10174"/>
              <a:gd name="connsiteX10" fmla="*/ 7463 w 10000"/>
              <a:gd name="connsiteY10" fmla="*/ 8942 h 10174"/>
              <a:gd name="connsiteX11" fmla="*/ 5251 w 10000"/>
              <a:gd name="connsiteY11" fmla="*/ 9986 h 10174"/>
              <a:gd name="connsiteX12" fmla="*/ 5162 w 10000"/>
              <a:gd name="connsiteY12" fmla="*/ 5681 h 10174"/>
              <a:gd name="connsiteX13" fmla="*/ 3835 w 10000"/>
              <a:gd name="connsiteY13" fmla="*/ 3870 h 10174"/>
              <a:gd name="connsiteX14" fmla="*/ 2684 w 10000"/>
              <a:gd name="connsiteY14" fmla="*/ 3362 h 10174"/>
              <a:gd name="connsiteX15" fmla="*/ 324 w 10000"/>
              <a:gd name="connsiteY15" fmla="*/ 6261 h 10174"/>
              <a:gd name="connsiteX16" fmla="*/ 0 w 10000"/>
              <a:gd name="connsiteY16" fmla="*/ 3507 h 10174"/>
              <a:gd name="connsiteX0" fmla="*/ 0 w 10000"/>
              <a:gd name="connsiteY0" fmla="*/ 3507 h 10174"/>
              <a:gd name="connsiteX1" fmla="*/ 7705 w 10000"/>
              <a:gd name="connsiteY1" fmla="*/ 0 h 10174"/>
              <a:gd name="connsiteX2" fmla="*/ 8673 w 10000"/>
              <a:gd name="connsiteY2" fmla="*/ 6986 h 10174"/>
              <a:gd name="connsiteX3" fmla="*/ 9971 w 10000"/>
              <a:gd name="connsiteY3" fmla="*/ 6261 h 10174"/>
              <a:gd name="connsiteX4" fmla="*/ 10000 w 10000"/>
              <a:gd name="connsiteY4" fmla="*/ 9739 h 10174"/>
              <a:gd name="connsiteX5" fmla="*/ 8938 w 10000"/>
              <a:gd name="connsiteY5" fmla="*/ 10174 h 10174"/>
              <a:gd name="connsiteX6" fmla="*/ 8053 w 10000"/>
              <a:gd name="connsiteY6" fmla="*/ 7928 h 10174"/>
              <a:gd name="connsiteX7" fmla="*/ 7493 w 10000"/>
              <a:gd name="connsiteY7" fmla="*/ 5246 h 10174"/>
              <a:gd name="connsiteX8" fmla="*/ 7345 w 10000"/>
              <a:gd name="connsiteY8" fmla="*/ 1406 h 10174"/>
              <a:gd name="connsiteX9" fmla="*/ 6932 w 10000"/>
              <a:gd name="connsiteY9" fmla="*/ 3290 h 10174"/>
              <a:gd name="connsiteX10" fmla="*/ 7463 w 10000"/>
              <a:gd name="connsiteY10" fmla="*/ 8942 h 10174"/>
              <a:gd name="connsiteX11" fmla="*/ 5251 w 10000"/>
              <a:gd name="connsiteY11" fmla="*/ 9986 h 10174"/>
              <a:gd name="connsiteX12" fmla="*/ 5162 w 10000"/>
              <a:gd name="connsiteY12" fmla="*/ 5681 h 10174"/>
              <a:gd name="connsiteX13" fmla="*/ 3835 w 10000"/>
              <a:gd name="connsiteY13" fmla="*/ 3870 h 10174"/>
              <a:gd name="connsiteX14" fmla="*/ 2684 w 10000"/>
              <a:gd name="connsiteY14" fmla="*/ 3362 h 10174"/>
              <a:gd name="connsiteX15" fmla="*/ 324 w 10000"/>
              <a:gd name="connsiteY15" fmla="*/ 6261 h 10174"/>
              <a:gd name="connsiteX16" fmla="*/ 0 w 10000"/>
              <a:gd name="connsiteY16" fmla="*/ 3507 h 10174"/>
              <a:gd name="connsiteX0" fmla="*/ 0 w 10000"/>
              <a:gd name="connsiteY0" fmla="*/ 3507 h 10174"/>
              <a:gd name="connsiteX1" fmla="*/ 7705 w 10000"/>
              <a:gd name="connsiteY1" fmla="*/ 0 h 10174"/>
              <a:gd name="connsiteX2" fmla="*/ 8673 w 10000"/>
              <a:gd name="connsiteY2" fmla="*/ 6986 h 10174"/>
              <a:gd name="connsiteX3" fmla="*/ 9971 w 10000"/>
              <a:gd name="connsiteY3" fmla="*/ 6261 h 10174"/>
              <a:gd name="connsiteX4" fmla="*/ 10000 w 10000"/>
              <a:gd name="connsiteY4" fmla="*/ 9739 h 10174"/>
              <a:gd name="connsiteX5" fmla="*/ 8938 w 10000"/>
              <a:gd name="connsiteY5" fmla="*/ 10174 h 10174"/>
              <a:gd name="connsiteX6" fmla="*/ 8053 w 10000"/>
              <a:gd name="connsiteY6" fmla="*/ 7928 h 10174"/>
              <a:gd name="connsiteX7" fmla="*/ 7493 w 10000"/>
              <a:gd name="connsiteY7" fmla="*/ 5246 h 10174"/>
              <a:gd name="connsiteX8" fmla="*/ 7345 w 10000"/>
              <a:gd name="connsiteY8" fmla="*/ 1406 h 10174"/>
              <a:gd name="connsiteX9" fmla="*/ 6932 w 10000"/>
              <a:gd name="connsiteY9" fmla="*/ 3290 h 10174"/>
              <a:gd name="connsiteX10" fmla="*/ 7463 w 10000"/>
              <a:gd name="connsiteY10" fmla="*/ 8942 h 10174"/>
              <a:gd name="connsiteX11" fmla="*/ 5251 w 10000"/>
              <a:gd name="connsiteY11" fmla="*/ 9986 h 10174"/>
              <a:gd name="connsiteX12" fmla="*/ 5162 w 10000"/>
              <a:gd name="connsiteY12" fmla="*/ 5681 h 10174"/>
              <a:gd name="connsiteX13" fmla="*/ 3835 w 10000"/>
              <a:gd name="connsiteY13" fmla="*/ 3870 h 10174"/>
              <a:gd name="connsiteX14" fmla="*/ 2684 w 10000"/>
              <a:gd name="connsiteY14" fmla="*/ 3362 h 10174"/>
              <a:gd name="connsiteX15" fmla="*/ 324 w 10000"/>
              <a:gd name="connsiteY15" fmla="*/ 6261 h 10174"/>
              <a:gd name="connsiteX16" fmla="*/ 0 w 10000"/>
              <a:gd name="connsiteY16" fmla="*/ 3507 h 1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10174">
                <a:moveTo>
                  <a:pt x="0" y="3507"/>
                </a:moveTo>
                <a:lnTo>
                  <a:pt x="7705" y="0"/>
                </a:lnTo>
                <a:lnTo>
                  <a:pt x="8673" y="6986"/>
                </a:lnTo>
                <a:lnTo>
                  <a:pt x="9971" y="6261"/>
                </a:lnTo>
                <a:cubicBezTo>
                  <a:pt x="9981" y="7420"/>
                  <a:pt x="9990" y="8580"/>
                  <a:pt x="10000" y="9739"/>
                </a:cubicBezTo>
                <a:lnTo>
                  <a:pt x="8938" y="10174"/>
                </a:lnTo>
                <a:lnTo>
                  <a:pt x="8053" y="7928"/>
                </a:lnTo>
                <a:lnTo>
                  <a:pt x="7493" y="5246"/>
                </a:lnTo>
                <a:cubicBezTo>
                  <a:pt x="7444" y="3966"/>
                  <a:pt x="7394" y="2686"/>
                  <a:pt x="7345" y="1406"/>
                </a:cubicBezTo>
                <a:cubicBezTo>
                  <a:pt x="7207" y="2034"/>
                  <a:pt x="7070" y="2662"/>
                  <a:pt x="6932" y="3290"/>
                </a:cubicBezTo>
                <a:lnTo>
                  <a:pt x="7463" y="8942"/>
                </a:lnTo>
                <a:lnTo>
                  <a:pt x="5251" y="9986"/>
                </a:lnTo>
                <a:cubicBezTo>
                  <a:pt x="5115" y="8782"/>
                  <a:pt x="5192" y="7058"/>
                  <a:pt x="5162" y="5681"/>
                </a:cubicBezTo>
                <a:lnTo>
                  <a:pt x="3835" y="3870"/>
                </a:lnTo>
                <a:lnTo>
                  <a:pt x="2684" y="3362"/>
                </a:lnTo>
                <a:lnTo>
                  <a:pt x="324" y="6261"/>
                </a:lnTo>
                <a:lnTo>
                  <a:pt x="0" y="3507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898971" y="2269515"/>
            <a:ext cx="1073270" cy="519968"/>
            <a:chOff x="6972788" y="3486014"/>
            <a:chExt cx="1073270" cy="646200"/>
          </a:xfrm>
          <a:solidFill>
            <a:srgbClr val="FDD563"/>
          </a:solidFill>
          <a:effectLst/>
        </p:grpSpPr>
        <p:sp>
          <p:nvSpPr>
            <p:cNvPr id="71" name="Freeform 218"/>
            <p:cNvSpPr>
              <a:spLocks/>
            </p:cNvSpPr>
            <p:nvPr/>
          </p:nvSpPr>
          <p:spPr bwMode="auto">
            <a:xfrm>
              <a:off x="6972788" y="3486014"/>
              <a:ext cx="1025966" cy="646200"/>
            </a:xfrm>
            <a:custGeom>
              <a:avLst/>
              <a:gdLst>
                <a:gd name="T0" fmla="*/ 85 w 516"/>
                <a:gd name="T1" fmla="*/ 228 h 325"/>
                <a:gd name="T2" fmla="*/ 69 w 516"/>
                <a:gd name="T3" fmla="*/ 260 h 325"/>
                <a:gd name="T4" fmla="*/ 48 w 516"/>
                <a:gd name="T5" fmla="*/ 269 h 325"/>
                <a:gd name="T6" fmla="*/ 47 w 516"/>
                <a:gd name="T7" fmla="*/ 291 h 325"/>
                <a:gd name="T8" fmla="*/ 2 w 516"/>
                <a:gd name="T9" fmla="*/ 307 h 325"/>
                <a:gd name="T10" fmla="*/ 0 w 516"/>
                <a:gd name="T11" fmla="*/ 325 h 325"/>
                <a:gd name="T12" fmla="*/ 122 w 516"/>
                <a:gd name="T13" fmla="*/ 303 h 325"/>
                <a:gd name="T14" fmla="*/ 345 w 516"/>
                <a:gd name="T15" fmla="*/ 256 h 325"/>
                <a:gd name="T16" fmla="*/ 516 w 516"/>
                <a:gd name="T17" fmla="*/ 215 h 325"/>
                <a:gd name="T18" fmla="*/ 516 w 516"/>
                <a:gd name="T19" fmla="*/ 182 h 325"/>
                <a:gd name="T20" fmla="*/ 497 w 516"/>
                <a:gd name="T21" fmla="*/ 172 h 325"/>
                <a:gd name="T22" fmla="*/ 482 w 516"/>
                <a:gd name="T23" fmla="*/ 189 h 325"/>
                <a:gd name="T24" fmla="*/ 474 w 516"/>
                <a:gd name="T25" fmla="*/ 144 h 325"/>
                <a:gd name="T26" fmla="*/ 482 w 516"/>
                <a:gd name="T27" fmla="*/ 105 h 325"/>
                <a:gd name="T28" fmla="*/ 420 w 516"/>
                <a:gd name="T29" fmla="*/ 76 h 325"/>
                <a:gd name="T30" fmla="*/ 376 w 516"/>
                <a:gd name="T31" fmla="*/ 83 h 325"/>
                <a:gd name="T32" fmla="*/ 375 w 516"/>
                <a:gd name="T33" fmla="*/ 23 h 325"/>
                <a:gd name="T34" fmla="*/ 329 w 516"/>
                <a:gd name="T35" fmla="*/ 0 h 325"/>
                <a:gd name="T36" fmla="*/ 295 w 516"/>
                <a:gd name="T37" fmla="*/ 14 h 325"/>
                <a:gd name="T38" fmla="*/ 273 w 516"/>
                <a:gd name="T39" fmla="*/ 70 h 325"/>
                <a:gd name="T40" fmla="*/ 233 w 516"/>
                <a:gd name="T41" fmla="*/ 94 h 325"/>
                <a:gd name="T42" fmla="*/ 216 w 516"/>
                <a:gd name="T43" fmla="*/ 183 h 325"/>
                <a:gd name="T44" fmla="*/ 152 w 516"/>
                <a:gd name="T45" fmla="*/ 228 h 325"/>
                <a:gd name="T46" fmla="*/ 99 w 516"/>
                <a:gd name="T47" fmla="*/ 245 h 325"/>
                <a:gd name="T48" fmla="*/ 85 w 516"/>
                <a:gd name="T49" fmla="*/ 228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6" h="325">
                  <a:moveTo>
                    <a:pt x="85" y="228"/>
                  </a:moveTo>
                  <a:lnTo>
                    <a:pt x="69" y="260"/>
                  </a:lnTo>
                  <a:lnTo>
                    <a:pt x="48" y="269"/>
                  </a:lnTo>
                  <a:lnTo>
                    <a:pt x="47" y="291"/>
                  </a:lnTo>
                  <a:lnTo>
                    <a:pt x="2" y="307"/>
                  </a:lnTo>
                  <a:lnTo>
                    <a:pt x="0" y="325"/>
                  </a:lnTo>
                  <a:lnTo>
                    <a:pt x="122" y="303"/>
                  </a:lnTo>
                  <a:lnTo>
                    <a:pt x="345" y="256"/>
                  </a:lnTo>
                  <a:lnTo>
                    <a:pt x="516" y="215"/>
                  </a:lnTo>
                  <a:lnTo>
                    <a:pt x="516" y="182"/>
                  </a:lnTo>
                  <a:lnTo>
                    <a:pt x="497" y="172"/>
                  </a:lnTo>
                  <a:lnTo>
                    <a:pt x="482" y="189"/>
                  </a:lnTo>
                  <a:lnTo>
                    <a:pt x="474" y="144"/>
                  </a:lnTo>
                  <a:lnTo>
                    <a:pt x="482" y="105"/>
                  </a:lnTo>
                  <a:lnTo>
                    <a:pt x="420" y="76"/>
                  </a:lnTo>
                  <a:lnTo>
                    <a:pt x="376" y="83"/>
                  </a:lnTo>
                  <a:lnTo>
                    <a:pt x="375" y="23"/>
                  </a:lnTo>
                  <a:lnTo>
                    <a:pt x="329" y="0"/>
                  </a:lnTo>
                  <a:lnTo>
                    <a:pt x="295" y="14"/>
                  </a:lnTo>
                  <a:lnTo>
                    <a:pt x="273" y="70"/>
                  </a:lnTo>
                  <a:lnTo>
                    <a:pt x="233" y="94"/>
                  </a:lnTo>
                  <a:lnTo>
                    <a:pt x="216" y="183"/>
                  </a:lnTo>
                  <a:lnTo>
                    <a:pt x="152" y="228"/>
                  </a:lnTo>
                  <a:lnTo>
                    <a:pt x="99" y="245"/>
                  </a:lnTo>
                  <a:lnTo>
                    <a:pt x="85" y="228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2" name="Freeform 222"/>
            <p:cNvSpPr>
              <a:spLocks/>
            </p:cNvSpPr>
            <p:nvPr/>
          </p:nvSpPr>
          <p:spPr bwMode="auto">
            <a:xfrm>
              <a:off x="7972490" y="3649055"/>
              <a:ext cx="73568" cy="121287"/>
            </a:xfrm>
            <a:custGeom>
              <a:avLst/>
              <a:gdLst>
                <a:gd name="T0" fmla="*/ 0 w 37"/>
                <a:gd name="T1" fmla="*/ 5 h 61"/>
                <a:gd name="T2" fmla="*/ 37 w 37"/>
                <a:gd name="T3" fmla="*/ 0 h 61"/>
                <a:gd name="T4" fmla="*/ 16 w 37"/>
                <a:gd name="T5" fmla="*/ 61 h 61"/>
                <a:gd name="T6" fmla="*/ 1 w 37"/>
                <a:gd name="T7" fmla="*/ 60 h 61"/>
                <a:gd name="T8" fmla="*/ 0 w 37"/>
                <a:gd name="T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61">
                  <a:moveTo>
                    <a:pt x="0" y="5"/>
                  </a:moveTo>
                  <a:lnTo>
                    <a:pt x="37" y="0"/>
                  </a:lnTo>
                  <a:lnTo>
                    <a:pt x="16" y="61"/>
                  </a:lnTo>
                  <a:lnTo>
                    <a:pt x="1" y="6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48465" y="1933537"/>
            <a:ext cx="636260" cy="372777"/>
            <a:chOff x="719562" y="3068470"/>
            <a:chExt cx="636260" cy="463276"/>
          </a:xfrm>
          <a:solidFill>
            <a:srgbClr val="FDD563"/>
          </a:solidFill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grpSpPr>
        <p:sp>
          <p:nvSpPr>
            <p:cNvPr id="74" name="Freeform 133"/>
            <p:cNvSpPr>
              <a:spLocks/>
            </p:cNvSpPr>
            <p:nvPr/>
          </p:nvSpPr>
          <p:spPr bwMode="auto">
            <a:xfrm>
              <a:off x="1015821" y="3191745"/>
              <a:ext cx="101404" cy="55673"/>
            </a:xfrm>
            <a:custGeom>
              <a:avLst/>
              <a:gdLst>
                <a:gd name="T0" fmla="*/ 10 w 51"/>
                <a:gd name="T1" fmla="*/ 0 h 28"/>
                <a:gd name="T2" fmla="*/ 38 w 51"/>
                <a:gd name="T3" fmla="*/ 0 h 28"/>
                <a:gd name="T4" fmla="*/ 51 w 51"/>
                <a:gd name="T5" fmla="*/ 9 h 28"/>
                <a:gd name="T6" fmla="*/ 40 w 51"/>
                <a:gd name="T7" fmla="*/ 23 h 28"/>
                <a:gd name="T8" fmla="*/ 23 w 51"/>
                <a:gd name="T9" fmla="*/ 21 h 28"/>
                <a:gd name="T10" fmla="*/ 15 w 51"/>
                <a:gd name="T11" fmla="*/ 28 h 28"/>
                <a:gd name="T12" fmla="*/ 0 w 51"/>
                <a:gd name="T13" fmla="*/ 25 h 28"/>
                <a:gd name="T14" fmla="*/ 10 w 51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28">
                  <a:moveTo>
                    <a:pt x="10" y="0"/>
                  </a:moveTo>
                  <a:lnTo>
                    <a:pt x="38" y="0"/>
                  </a:lnTo>
                  <a:lnTo>
                    <a:pt x="51" y="9"/>
                  </a:lnTo>
                  <a:lnTo>
                    <a:pt x="40" y="23"/>
                  </a:lnTo>
                  <a:lnTo>
                    <a:pt x="23" y="21"/>
                  </a:lnTo>
                  <a:lnTo>
                    <a:pt x="15" y="28"/>
                  </a:lnTo>
                  <a:lnTo>
                    <a:pt x="0" y="2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5" name="Freeform 137"/>
            <p:cNvSpPr>
              <a:spLocks/>
            </p:cNvSpPr>
            <p:nvPr/>
          </p:nvSpPr>
          <p:spPr bwMode="auto">
            <a:xfrm>
              <a:off x="1101317" y="3229522"/>
              <a:ext cx="103392" cy="75556"/>
            </a:xfrm>
            <a:custGeom>
              <a:avLst/>
              <a:gdLst>
                <a:gd name="T0" fmla="*/ 9 w 52"/>
                <a:gd name="T1" fmla="*/ 0 h 38"/>
                <a:gd name="T2" fmla="*/ 32 w 52"/>
                <a:gd name="T3" fmla="*/ 2 h 38"/>
                <a:gd name="T4" fmla="*/ 52 w 52"/>
                <a:gd name="T5" fmla="*/ 16 h 38"/>
                <a:gd name="T6" fmla="*/ 50 w 52"/>
                <a:gd name="T7" fmla="*/ 32 h 38"/>
                <a:gd name="T8" fmla="*/ 23 w 52"/>
                <a:gd name="T9" fmla="*/ 38 h 38"/>
                <a:gd name="T10" fmla="*/ 15 w 52"/>
                <a:gd name="T11" fmla="*/ 22 h 38"/>
                <a:gd name="T12" fmla="*/ 5 w 52"/>
                <a:gd name="T13" fmla="*/ 20 h 38"/>
                <a:gd name="T14" fmla="*/ 0 w 52"/>
                <a:gd name="T15" fmla="*/ 11 h 38"/>
                <a:gd name="T16" fmla="*/ 9 w 52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8">
                  <a:moveTo>
                    <a:pt x="9" y="0"/>
                  </a:moveTo>
                  <a:lnTo>
                    <a:pt x="32" y="2"/>
                  </a:lnTo>
                  <a:lnTo>
                    <a:pt x="52" y="16"/>
                  </a:lnTo>
                  <a:lnTo>
                    <a:pt x="50" y="32"/>
                  </a:lnTo>
                  <a:lnTo>
                    <a:pt x="23" y="38"/>
                  </a:lnTo>
                  <a:lnTo>
                    <a:pt x="15" y="22"/>
                  </a:lnTo>
                  <a:lnTo>
                    <a:pt x="5" y="20"/>
                  </a:lnTo>
                  <a:lnTo>
                    <a:pt x="0" y="1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6" name="Freeform 141"/>
            <p:cNvSpPr>
              <a:spLocks/>
            </p:cNvSpPr>
            <p:nvPr/>
          </p:nvSpPr>
          <p:spPr bwMode="auto">
            <a:xfrm>
              <a:off x="1043657" y="3267300"/>
              <a:ext cx="45732" cy="37778"/>
            </a:xfrm>
            <a:custGeom>
              <a:avLst/>
              <a:gdLst>
                <a:gd name="T0" fmla="*/ 0 w 23"/>
                <a:gd name="T1" fmla="*/ 2 h 19"/>
                <a:gd name="T2" fmla="*/ 22 w 23"/>
                <a:gd name="T3" fmla="*/ 0 h 19"/>
                <a:gd name="T4" fmla="*/ 23 w 23"/>
                <a:gd name="T5" fmla="*/ 15 h 19"/>
                <a:gd name="T6" fmla="*/ 4 w 23"/>
                <a:gd name="T7" fmla="*/ 19 h 19"/>
                <a:gd name="T8" fmla="*/ 0 w 23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9">
                  <a:moveTo>
                    <a:pt x="0" y="2"/>
                  </a:moveTo>
                  <a:lnTo>
                    <a:pt x="22" y="0"/>
                  </a:lnTo>
                  <a:lnTo>
                    <a:pt x="23" y="15"/>
                  </a:lnTo>
                  <a:lnTo>
                    <a:pt x="4" y="19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7" name="Freeform 145"/>
            <p:cNvSpPr>
              <a:spLocks/>
            </p:cNvSpPr>
            <p:nvPr/>
          </p:nvSpPr>
          <p:spPr bwMode="auto">
            <a:xfrm>
              <a:off x="1166932" y="3315020"/>
              <a:ext cx="188890" cy="216726"/>
            </a:xfrm>
            <a:custGeom>
              <a:avLst/>
              <a:gdLst>
                <a:gd name="T0" fmla="*/ 15 w 95"/>
                <a:gd name="T1" fmla="*/ 0 h 109"/>
                <a:gd name="T2" fmla="*/ 72 w 95"/>
                <a:gd name="T3" fmla="*/ 24 h 109"/>
                <a:gd name="T4" fmla="*/ 95 w 95"/>
                <a:gd name="T5" fmla="*/ 59 h 109"/>
                <a:gd name="T6" fmla="*/ 72 w 95"/>
                <a:gd name="T7" fmla="*/ 83 h 109"/>
                <a:gd name="T8" fmla="*/ 42 w 95"/>
                <a:gd name="T9" fmla="*/ 88 h 109"/>
                <a:gd name="T10" fmla="*/ 34 w 95"/>
                <a:gd name="T11" fmla="*/ 109 h 109"/>
                <a:gd name="T12" fmla="*/ 11 w 95"/>
                <a:gd name="T13" fmla="*/ 98 h 109"/>
                <a:gd name="T14" fmla="*/ 10 w 95"/>
                <a:gd name="T15" fmla="*/ 63 h 109"/>
                <a:gd name="T16" fmla="*/ 0 w 95"/>
                <a:gd name="T17" fmla="*/ 44 h 109"/>
                <a:gd name="T18" fmla="*/ 15 w 95"/>
                <a:gd name="T1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9">
                  <a:moveTo>
                    <a:pt x="15" y="0"/>
                  </a:moveTo>
                  <a:lnTo>
                    <a:pt x="72" y="24"/>
                  </a:lnTo>
                  <a:lnTo>
                    <a:pt x="95" y="59"/>
                  </a:lnTo>
                  <a:lnTo>
                    <a:pt x="72" y="83"/>
                  </a:lnTo>
                  <a:lnTo>
                    <a:pt x="42" y="88"/>
                  </a:lnTo>
                  <a:lnTo>
                    <a:pt x="34" y="109"/>
                  </a:lnTo>
                  <a:lnTo>
                    <a:pt x="11" y="98"/>
                  </a:lnTo>
                  <a:lnTo>
                    <a:pt x="10" y="63"/>
                  </a:lnTo>
                  <a:lnTo>
                    <a:pt x="0" y="4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8" name="Freeform 150"/>
            <p:cNvSpPr>
              <a:spLocks/>
            </p:cNvSpPr>
            <p:nvPr/>
          </p:nvSpPr>
          <p:spPr bwMode="auto">
            <a:xfrm>
              <a:off x="719562" y="3126130"/>
              <a:ext cx="45732" cy="73568"/>
            </a:xfrm>
            <a:custGeom>
              <a:avLst/>
              <a:gdLst>
                <a:gd name="T0" fmla="*/ 14 w 23"/>
                <a:gd name="T1" fmla="*/ 0 h 37"/>
                <a:gd name="T2" fmla="*/ 23 w 23"/>
                <a:gd name="T3" fmla="*/ 7 h 37"/>
                <a:gd name="T4" fmla="*/ 14 w 23"/>
                <a:gd name="T5" fmla="*/ 35 h 37"/>
                <a:gd name="T6" fmla="*/ 0 w 23"/>
                <a:gd name="T7" fmla="*/ 37 h 37"/>
                <a:gd name="T8" fmla="*/ 0 w 23"/>
                <a:gd name="T9" fmla="*/ 24 h 37"/>
                <a:gd name="T10" fmla="*/ 14 w 2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7">
                  <a:moveTo>
                    <a:pt x="14" y="0"/>
                  </a:moveTo>
                  <a:lnTo>
                    <a:pt x="23" y="7"/>
                  </a:lnTo>
                  <a:lnTo>
                    <a:pt x="14" y="35"/>
                  </a:lnTo>
                  <a:lnTo>
                    <a:pt x="0" y="37"/>
                  </a:lnTo>
                  <a:lnTo>
                    <a:pt x="0" y="24"/>
                  </a:lnTo>
                  <a:lnTo>
                    <a:pt x="14" y="0"/>
                  </a:lnTo>
                </a:path>
              </a:pathLst>
            </a:custGeom>
            <a:grpFill/>
            <a:ln w="12700" cap="flat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9" name="Freeform 153"/>
            <p:cNvSpPr>
              <a:spLocks/>
            </p:cNvSpPr>
            <p:nvPr/>
          </p:nvSpPr>
          <p:spPr bwMode="auto">
            <a:xfrm>
              <a:off x="787165" y="3068470"/>
              <a:ext cx="93451" cy="73568"/>
            </a:xfrm>
            <a:custGeom>
              <a:avLst/>
              <a:gdLst>
                <a:gd name="T0" fmla="*/ 0 w 47"/>
                <a:gd name="T1" fmla="*/ 21 h 37"/>
                <a:gd name="T2" fmla="*/ 9 w 47"/>
                <a:gd name="T3" fmla="*/ 3 h 37"/>
                <a:gd name="T4" fmla="*/ 42 w 47"/>
                <a:gd name="T5" fmla="*/ 0 h 37"/>
                <a:gd name="T6" fmla="*/ 47 w 47"/>
                <a:gd name="T7" fmla="*/ 21 h 37"/>
                <a:gd name="T8" fmla="*/ 38 w 47"/>
                <a:gd name="T9" fmla="*/ 37 h 37"/>
                <a:gd name="T10" fmla="*/ 19 w 47"/>
                <a:gd name="T11" fmla="*/ 35 h 37"/>
                <a:gd name="T12" fmla="*/ 0 w 47"/>
                <a:gd name="T13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7">
                  <a:moveTo>
                    <a:pt x="0" y="21"/>
                  </a:moveTo>
                  <a:lnTo>
                    <a:pt x="9" y="3"/>
                  </a:lnTo>
                  <a:lnTo>
                    <a:pt x="42" y="0"/>
                  </a:lnTo>
                  <a:lnTo>
                    <a:pt x="47" y="21"/>
                  </a:lnTo>
                  <a:lnTo>
                    <a:pt x="38" y="37"/>
                  </a:lnTo>
                  <a:lnTo>
                    <a:pt x="19" y="35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80" name="Freeform 157"/>
            <p:cNvSpPr>
              <a:spLocks/>
            </p:cNvSpPr>
            <p:nvPr/>
          </p:nvSpPr>
          <p:spPr bwMode="auto">
            <a:xfrm>
              <a:off x="872662" y="3116189"/>
              <a:ext cx="141170" cy="101404"/>
            </a:xfrm>
            <a:custGeom>
              <a:avLst/>
              <a:gdLst>
                <a:gd name="T0" fmla="*/ 0 w 71"/>
                <a:gd name="T1" fmla="*/ 20 h 51"/>
                <a:gd name="T2" fmla="*/ 49 w 71"/>
                <a:gd name="T3" fmla="*/ 0 h 51"/>
                <a:gd name="T4" fmla="*/ 58 w 71"/>
                <a:gd name="T5" fmla="*/ 24 h 51"/>
                <a:gd name="T6" fmla="*/ 66 w 71"/>
                <a:gd name="T7" fmla="*/ 26 h 51"/>
                <a:gd name="T8" fmla="*/ 71 w 71"/>
                <a:gd name="T9" fmla="*/ 47 h 51"/>
                <a:gd name="T10" fmla="*/ 30 w 71"/>
                <a:gd name="T11" fmla="*/ 51 h 51"/>
                <a:gd name="T12" fmla="*/ 0 w 71"/>
                <a:gd name="T13" fmla="*/ 2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1">
                  <a:moveTo>
                    <a:pt x="0" y="20"/>
                  </a:moveTo>
                  <a:lnTo>
                    <a:pt x="49" y="0"/>
                  </a:lnTo>
                  <a:lnTo>
                    <a:pt x="58" y="24"/>
                  </a:lnTo>
                  <a:lnTo>
                    <a:pt x="66" y="26"/>
                  </a:lnTo>
                  <a:lnTo>
                    <a:pt x="71" y="47"/>
                  </a:lnTo>
                  <a:lnTo>
                    <a:pt x="30" y="51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81" name="Freeform 161"/>
          <p:cNvSpPr>
            <a:spLocks/>
          </p:cNvSpPr>
          <p:nvPr/>
        </p:nvSpPr>
        <p:spPr bwMode="auto">
          <a:xfrm>
            <a:off x="1608086" y="1335175"/>
            <a:ext cx="1101522" cy="687956"/>
          </a:xfrm>
          <a:custGeom>
            <a:avLst/>
            <a:gdLst>
              <a:gd name="T0" fmla="*/ 120 w 554"/>
              <a:gd name="T1" fmla="*/ 0 h 430"/>
              <a:gd name="T2" fmla="*/ 105 w 554"/>
              <a:gd name="T3" fmla="*/ 9 h 430"/>
              <a:gd name="T4" fmla="*/ 95 w 554"/>
              <a:gd name="T5" fmla="*/ 47 h 430"/>
              <a:gd name="T6" fmla="*/ 85 w 554"/>
              <a:gd name="T7" fmla="*/ 79 h 430"/>
              <a:gd name="T8" fmla="*/ 77 w 554"/>
              <a:gd name="T9" fmla="*/ 104 h 430"/>
              <a:gd name="T10" fmla="*/ 68 w 554"/>
              <a:gd name="T11" fmla="*/ 132 h 430"/>
              <a:gd name="T12" fmla="*/ 56 w 554"/>
              <a:gd name="T13" fmla="*/ 160 h 430"/>
              <a:gd name="T14" fmla="*/ 41 w 554"/>
              <a:gd name="T15" fmla="*/ 190 h 430"/>
              <a:gd name="T16" fmla="*/ 21 w 554"/>
              <a:gd name="T17" fmla="*/ 226 h 430"/>
              <a:gd name="T18" fmla="*/ 0 w 554"/>
              <a:gd name="T19" fmla="*/ 260 h 430"/>
              <a:gd name="T20" fmla="*/ 0 w 554"/>
              <a:gd name="T21" fmla="*/ 335 h 430"/>
              <a:gd name="T22" fmla="*/ 311 w 554"/>
              <a:gd name="T23" fmla="*/ 399 h 430"/>
              <a:gd name="T24" fmla="*/ 454 w 554"/>
              <a:gd name="T25" fmla="*/ 430 h 430"/>
              <a:gd name="T26" fmla="*/ 484 w 554"/>
              <a:gd name="T27" fmla="*/ 281 h 430"/>
              <a:gd name="T28" fmla="*/ 503 w 554"/>
              <a:gd name="T29" fmla="*/ 268 h 430"/>
              <a:gd name="T30" fmla="*/ 485 w 554"/>
              <a:gd name="T31" fmla="*/ 234 h 430"/>
              <a:gd name="T32" fmla="*/ 493 w 554"/>
              <a:gd name="T33" fmla="*/ 200 h 430"/>
              <a:gd name="T34" fmla="*/ 554 w 554"/>
              <a:gd name="T35" fmla="*/ 143 h 430"/>
              <a:gd name="T36" fmla="*/ 512 w 554"/>
              <a:gd name="T37" fmla="*/ 92 h 430"/>
              <a:gd name="T38" fmla="*/ 340 w 554"/>
              <a:gd name="T39" fmla="*/ 55 h 430"/>
              <a:gd name="T40" fmla="*/ 317 w 554"/>
              <a:gd name="T41" fmla="*/ 71 h 430"/>
              <a:gd name="T42" fmla="*/ 285 w 554"/>
              <a:gd name="T43" fmla="*/ 44 h 430"/>
              <a:gd name="T44" fmla="*/ 258 w 554"/>
              <a:gd name="T45" fmla="*/ 72 h 430"/>
              <a:gd name="T46" fmla="*/ 231 w 554"/>
              <a:gd name="T47" fmla="*/ 44 h 430"/>
              <a:gd name="T48" fmla="*/ 164 w 554"/>
              <a:gd name="T49" fmla="*/ 46 h 430"/>
              <a:gd name="T50" fmla="*/ 172 w 554"/>
              <a:gd name="T51" fmla="*/ 4 h 430"/>
              <a:gd name="T52" fmla="*/ 120 w 554"/>
              <a:gd name="T53" fmla="*/ 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54" h="430">
                <a:moveTo>
                  <a:pt x="120" y="0"/>
                </a:moveTo>
                <a:lnTo>
                  <a:pt x="105" y="9"/>
                </a:lnTo>
                <a:lnTo>
                  <a:pt x="95" y="47"/>
                </a:lnTo>
                <a:lnTo>
                  <a:pt x="85" y="79"/>
                </a:lnTo>
                <a:lnTo>
                  <a:pt x="77" y="104"/>
                </a:lnTo>
                <a:lnTo>
                  <a:pt x="68" y="132"/>
                </a:lnTo>
                <a:lnTo>
                  <a:pt x="56" y="160"/>
                </a:lnTo>
                <a:lnTo>
                  <a:pt x="41" y="190"/>
                </a:lnTo>
                <a:lnTo>
                  <a:pt x="21" y="226"/>
                </a:lnTo>
                <a:lnTo>
                  <a:pt x="0" y="260"/>
                </a:lnTo>
                <a:lnTo>
                  <a:pt x="0" y="335"/>
                </a:lnTo>
                <a:lnTo>
                  <a:pt x="311" y="399"/>
                </a:lnTo>
                <a:lnTo>
                  <a:pt x="454" y="430"/>
                </a:lnTo>
                <a:lnTo>
                  <a:pt x="484" y="281"/>
                </a:lnTo>
                <a:lnTo>
                  <a:pt x="503" y="268"/>
                </a:lnTo>
                <a:lnTo>
                  <a:pt x="485" y="234"/>
                </a:lnTo>
                <a:lnTo>
                  <a:pt x="493" y="200"/>
                </a:lnTo>
                <a:lnTo>
                  <a:pt x="554" y="143"/>
                </a:lnTo>
                <a:lnTo>
                  <a:pt x="512" y="92"/>
                </a:lnTo>
                <a:lnTo>
                  <a:pt x="340" y="55"/>
                </a:lnTo>
                <a:lnTo>
                  <a:pt x="317" y="71"/>
                </a:lnTo>
                <a:lnTo>
                  <a:pt x="285" y="44"/>
                </a:lnTo>
                <a:lnTo>
                  <a:pt x="258" y="72"/>
                </a:lnTo>
                <a:lnTo>
                  <a:pt x="231" y="44"/>
                </a:lnTo>
                <a:lnTo>
                  <a:pt x="164" y="46"/>
                </a:lnTo>
                <a:lnTo>
                  <a:pt x="172" y="4"/>
                </a:lnTo>
                <a:lnTo>
                  <a:pt x="120" y="0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2" name="Freeform 163"/>
          <p:cNvSpPr>
            <a:spLocks/>
          </p:cNvSpPr>
          <p:nvPr/>
        </p:nvSpPr>
        <p:spPr bwMode="auto">
          <a:xfrm>
            <a:off x="4167037" y="1197582"/>
            <a:ext cx="922574" cy="435172"/>
          </a:xfrm>
          <a:custGeom>
            <a:avLst/>
            <a:gdLst>
              <a:gd name="T0" fmla="*/ 3 w 464"/>
              <a:gd name="T1" fmla="*/ 0 h 272"/>
              <a:gd name="T2" fmla="*/ 389 w 464"/>
              <a:gd name="T3" fmla="*/ 10 h 272"/>
              <a:gd name="T4" fmla="*/ 418 w 464"/>
              <a:gd name="T5" fmla="*/ 88 h 272"/>
              <a:gd name="T6" fmla="*/ 445 w 464"/>
              <a:gd name="T7" fmla="*/ 149 h 272"/>
              <a:gd name="T8" fmla="*/ 464 w 464"/>
              <a:gd name="T9" fmla="*/ 249 h 272"/>
              <a:gd name="T10" fmla="*/ 453 w 464"/>
              <a:gd name="T11" fmla="*/ 272 h 272"/>
              <a:gd name="T12" fmla="*/ 309 w 464"/>
              <a:gd name="T13" fmla="*/ 267 h 272"/>
              <a:gd name="T14" fmla="*/ 0 w 464"/>
              <a:gd name="T15" fmla="*/ 263 h 272"/>
              <a:gd name="T16" fmla="*/ 3 w 464"/>
              <a:gd name="T17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4" h="272">
                <a:moveTo>
                  <a:pt x="3" y="0"/>
                </a:moveTo>
                <a:lnTo>
                  <a:pt x="389" y="10"/>
                </a:lnTo>
                <a:lnTo>
                  <a:pt x="418" y="88"/>
                </a:lnTo>
                <a:lnTo>
                  <a:pt x="445" y="149"/>
                </a:lnTo>
                <a:lnTo>
                  <a:pt x="464" y="249"/>
                </a:lnTo>
                <a:lnTo>
                  <a:pt x="453" y="272"/>
                </a:lnTo>
                <a:lnTo>
                  <a:pt x="309" y="267"/>
                </a:lnTo>
                <a:lnTo>
                  <a:pt x="0" y="263"/>
                </a:lnTo>
                <a:lnTo>
                  <a:pt x="3" y="0"/>
                </a:lnTo>
                <a:close/>
              </a:path>
            </a:pathLst>
          </a:custGeom>
          <a:solidFill>
            <a:srgbClr val="E9610D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3" name="Freeform 165"/>
          <p:cNvSpPr>
            <a:spLocks/>
          </p:cNvSpPr>
          <p:nvPr/>
        </p:nvSpPr>
        <p:spPr bwMode="auto">
          <a:xfrm>
            <a:off x="4139202" y="1619955"/>
            <a:ext cx="978247" cy="503969"/>
          </a:xfrm>
          <a:custGeom>
            <a:avLst/>
            <a:gdLst>
              <a:gd name="T0" fmla="*/ 8 w 492"/>
              <a:gd name="T1" fmla="*/ 0 h 315"/>
              <a:gd name="T2" fmla="*/ 7 w 492"/>
              <a:gd name="T3" fmla="*/ 123 h 315"/>
              <a:gd name="T4" fmla="*/ 0 w 492"/>
              <a:gd name="T5" fmla="*/ 264 h 315"/>
              <a:gd name="T6" fmla="*/ 357 w 492"/>
              <a:gd name="T7" fmla="*/ 270 h 315"/>
              <a:gd name="T8" fmla="*/ 395 w 492"/>
              <a:gd name="T9" fmla="*/ 290 h 315"/>
              <a:gd name="T10" fmla="*/ 421 w 492"/>
              <a:gd name="T11" fmla="*/ 262 h 315"/>
              <a:gd name="T12" fmla="*/ 492 w 492"/>
              <a:gd name="T13" fmla="*/ 315 h 315"/>
              <a:gd name="T14" fmla="*/ 481 w 492"/>
              <a:gd name="T15" fmla="*/ 260 h 315"/>
              <a:gd name="T16" fmla="*/ 488 w 492"/>
              <a:gd name="T17" fmla="*/ 220 h 315"/>
              <a:gd name="T18" fmla="*/ 492 w 492"/>
              <a:gd name="T19" fmla="*/ 76 h 315"/>
              <a:gd name="T20" fmla="*/ 460 w 492"/>
              <a:gd name="T21" fmla="*/ 45 h 315"/>
              <a:gd name="T22" fmla="*/ 473 w 492"/>
              <a:gd name="T23" fmla="*/ 4 h 315"/>
              <a:gd name="T24" fmla="*/ 239 w 492"/>
              <a:gd name="T25" fmla="*/ 3 h 315"/>
              <a:gd name="T26" fmla="*/ 8 w 492"/>
              <a:gd name="T27" fmla="*/ 0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92" h="315">
                <a:moveTo>
                  <a:pt x="8" y="0"/>
                </a:moveTo>
                <a:lnTo>
                  <a:pt x="7" y="123"/>
                </a:lnTo>
                <a:lnTo>
                  <a:pt x="0" y="264"/>
                </a:lnTo>
                <a:lnTo>
                  <a:pt x="357" y="270"/>
                </a:lnTo>
                <a:lnTo>
                  <a:pt x="395" y="290"/>
                </a:lnTo>
                <a:lnTo>
                  <a:pt x="421" y="262"/>
                </a:lnTo>
                <a:lnTo>
                  <a:pt x="492" y="315"/>
                </a:lnTo>
                <a:lnTo>
                  <a:pt x="481" y="260"/>
                </a:lnTo>
                <a:lnTo>
                  <a:pt x="488" y="220"/>
                </a:lnTo>
                <a:lnTo>
                  <a:pt x="492" y="76"/>
                </a:lnTo>
                <a:lnTo>
                  <a:pt x="460" y="45"/>
                </a:lnTo>
                <a:lnTo>
                  <a:pt x="473" y="4"/>
                </a:lnTo>
                <a:lnTo>
                  <a:pt x="239" y="3"/>
                </a:lnTo>
                <a:lnTo>
                  <a:pt x="8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4" name="Freeform 167"/>
          <p:cNvSpPr>
            <a:spLocks/>
          </p:cNvSpPr>
          <p:nvPr/>
        </p:nvSpPr>
        <p:spPr bwMode="auto">
          <a:xfrm>
            <a:off x="4129259" y="2040729"/>
            <a:ext cx="1159184" cy="419174"/>
          </a:xfrm>
          <a:custGeom>
            <a:avLst/>
            <a:gdLst>
              <a:gd name="T0" fmla="*/ 7 w 583"/>
              <a:gd name="T1" fmla="*/ 0 h 262"/>
              <a:gd name="T2" fmla="*/ 0 w 583"/>
              <a:gd name="T3" fmla="*/ 173 h 262"/>
              <a:gd name="T4" fmla="*/ 132 w 583"/>
              <a:gd name="T5" fmla="*/ 178 h 262"/>
              <a:gd name="T6" fmla="*/ 131 w 583"/>
              <a:gd name="T7" fmla="*/ 262 h 262"/>
              <a:gd name="T8" fmla="*/ 308 w 583"/>
              <a:gd name="T9" fmla="*/ 260 h 262"/>
              <a:gd name="T10" fmla="*/ 467 w 583"/>
              <a:gd name="T11" fmla="*/ 257 h 262"/>
              <a:gd name="T12" fmla="*/ 583 w 583"/>
              <a:gd name="T13" fmla="*/ 260 h 262"/>
              <a:gd name="T14" fmla="*/ 547 w 583"/>
              <a:gd name="T15" fmla="*/ 186 h 262"/>
              <a:gd name="T16" fmla="*/ 522 w 583"/>
              <a:gd name="T17" fmla="*/ 117 h 262"/>
              <a:gd name="T18" fmla="*/ 495 w 583"/>
              <a:gd name="T19" fmla="*/ 47 h 262"/>
              <a:gd name="T20" fmla="*/ 428 w 583"/>
              <a:gd name="T21" fmla="*/ 1 h 262"/>
              <a:gd name="T22" fmla="*/ 399 w 583"/>
              <a:gd name="T23" fmla="*/ 28 h 262"/>
              <a:gd name="T24" fmla="*/ 362 w 583"/>
              <a:gd name="T25" fmla="*/ 9 h 262"/>
              <a:gd name="T26" fmla="*/ 204 w 583"/>
              <a:gd name="T27" fmla="*/ 3 h 262"/>
              <a:gd name="T28" fmla="*/ 7 w 583"/>
              <a:gd name="T29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3" h="262">
                <a:moveTo>
                  <a:pt x="7" y="0"/>
                </a:moveTo>
                <a:lnTo>
                  <a:pt x="0" y="173"/>
                </a:lnTo>
                <a:lnTo>
                  <a:pt x="132" y="178"/>
                </a:lnTo>
                <a:lnTo>
                  <a:pt x="131" y="262"/>
                </a:lnTo>
                <a:lnTo>
                  <a:pt x="308" y="260"/>
                </a:lnTo>
                <a:lnTo>
                  <a:pt x="467" y="257"/>
                </a:lnTo>
                <a:lnTo>
                  <a:pt x="583" y="260"/>
                </a:lnTo>
                <a:lnTo>
                  <a:pt x="547" y="186"/>
                </a:lnTo>
                <a:lnTo>
                  <a:pt x="522" y="117"/>
                </a:lnTo>
                <a:lnTo>
                  <a:pt x="495" y="47"/>
                </a:lnTo>
                <a:lnTo>
                  <a:pt x="428" y="1"/>
                </a:lnTo>
                <a:lnTo>
                  <a:pt x="399" y="28"/>
                </a:lnTo>
                <a:lnTo>
                  <a:pt x="362" y="9"/>
                </a:lnTo>
                <a:lnTo>
                  <a:pt x="204" y="3"/>
                </a:lnTo>
                <a:lnTo>
                  <a:pt x="7" y="0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5" name="Freeform 169"/>
          <p:cNvSpPr>
            <a:spLocks/>
          </p:cNvSpPr>
          <p:nvPr/>
        </p:nvSpPr>
        <p:spPr bwMode="auto">
          <a:xfrm>
            <a:off x="4368247" y="2453173"/>
            <a:ext cx="1025576" cy="413104"/>
          </a:xfrm>
          <a:custGeom>
            <a:avLst/>
            <a:gdLst>
              <a:gd name="T0" fmla="*/ 4 w 511"/>
              <a:gd name="T1" fmla="*/ 3 h 258"/>
              <a:gd name="T2" fmla="*/ 3 w 511"/>
              <a:gd name="T3" fmla="*/ 151 h 258"/>
              <a:gd name="T4" fmla="*/ 0 w 511"/>
              <a:gd name="T5" fmla="*/ 254 h 258"/>
              <a:gd name="T6" fmla="*/ 511 w 511"/>
              <a:gd name="T7" fmla="*/ 258 h 258"/>
              <a:gd name="T8" fmla="*/ 501 w 511"/>
              <a:gd name="T9" fmla="*/ 123 h 258"/>
              <a:gd name="T10" fmla="*/ 501 w 511"/>
              <a:gd name="T11" fmla="*/ 74 h 258"/>
              <a:gd name="T12" fmla="*/ 460 w 511"/>
              <a:gd name="T13" fmla="*/ 42 h 258"/>
              <a:gd name="T14" fmla="*/ 472 w 511"/>
              <a:gd name="T15" fmla="*/ 16 h 258"/>
              <a:gd name="T16" fmla="*/ 455 w 511"/>
              <a:gd name="T17" fmla="*/ 0 h 258"/>
              <a:gd name="T18" fmla="*/ 222 w 511"/>
              <a:gd name="T19" fmla="*/ 3 h 258"/>
              <a:gd name="T20" fmla="*/ 4 w 511"/>
              <a:gd name="T21" fmla="*/ 3 h 258"/>
              <a:gd name="connsiteX0" fmla="*/ 172 w 10094"/>
              <a:gd name="connsiteY0" fmla="*/ 116 h 10000"/>
              <a:gd name="connsiteX1" fmla="*/ 153 w 10094"/>
              <a:gd name="connsiteY1" fmla="*/ 5853 h 10000"/>
              <a:gd name="connsiteX2" fmla="*/ 0 w 10094"/>
              <a:gd name="connsiteY2" fmla="*/ 9969 h 10000"/>
              <a:gd name="connsiteX3" fmla="*/ 10094 w 10094"/>
              <a:gd name="connsiteY3" fmla="*/ 10000 h 10000"/>
              <a:gd name="connsiteX4" fmla="*/ 9898 w 10094"/>
              <a:gd name="connsiteY4" fmla="*/ 4767 h 10000"/>
              <a:gd name="connsiteX5" fmla="*/ 9898 w 10094"/>
              <a:gd name="connsiteY5" fmla="*/ 2868 h 10000"/>
              <a:gd name="connsiteX6" fmla="*/ 9096 w 10094"/>
              <a:gd name="connsiteY6" fmla="*/ 1628 h 10000"/>
              <a:gd name="connsiteX7" fmla="*/ 9331 w 10094"/>
              <a:gd name="connsiteY7" fmla="*/ 620 h 10000"/>
              <a:gd name="connsiteX8" fmla="*/ 8998 w 10094"/>
              <a:gd name="connsiteY8" fmla="*/ 0 h 10000"/>
              <a:gd name="connsiteX9" fmla="*/ 4438 w 10094"/>
              <a:gd name="connsiteY9" fmla="*/ 116 h 10000"/>
              <a:gd name="connsiteX10" fmla="*/ 172 w 10094"/>
              <a:gd name="connsiteY10" fmla="*/ 116 h 10000"/>
              <a:gd name="connsiteX0" fmla="*/ 172 w 10094"/>
              <a:gd name="connsiteY0" fmla="*/ 124 h 10008"/>
              <a:gd name="connsiteX1" fmla="*/ 153 w 10094"/>
              <a:gd name="connsiteY1" fmla="*/ 5861 h 10008"/>
              <a:gd name="connsiteX2" fmla="*/ 0 w 10094"/>
              <a:gd name="connsiteY2" fmla="*/ 9977 h 10008"/>
              <a:gd name="connsiteX3" fmla="*/ 10094 w 10094"/>
              <a:gd name="connsiteY3" fmla="*/ 10008 h 10008"/>
              <a:gd name="connsiteX4" fmla="*/ 9898 w 10094"/>
              <a:gd name="connsiteY4" fmla="*/ 4775 h 10008"/>
              <a:gd name="connsiteX5" fmla="*/ 9898 w 10094"/>
              <a:gd name="connsiteY5" fmla="*/ 2876 h 10008"/>
              <a:gd name="connsiteX6" fmla="*/ 9096 w 10094"/>
              <a:gd name="connsiteY6" fmla="*/ 1636 h 10008"/>
              <a:gd name="connsiteX7" fmla="*/ 9331 w 10094"/>
              <a:gd name="connsiteY7" fmla="*/ 628 h 10008"/>
              <a:gd name="connsiteX8" fmla="*/ 8998 w 10094"/>
              <a:gd name="connsiteY8" fmla="*/ 8 h 10008"/>
              <a:gd name="connsiteX9" fmla="*/ 4625 w 10094"/>
              <a:gd name="connsiteY9" fmla="*/ 0 h 10008"/>
              <a:gd name="connsiteX10" fmla="*/ 172 w 10094"/>
              <a:gd name="connsiteY10" fmla="*/ 124 h 10008"/>
              <a:gd name="connsiteX0" fmla="*/ 172 w 10094"/>
              <a:gd name="connsiteY0" fmla="*/ 124 h 10008"/>
              <a:gd name="connsiteX1" fmla="*/ 28 w 10094"/>
              <a:gd name="connsiteY1" fmla="*/ 5923 h 10008"/>
              <a:gd name="connsiteX2" fmla="*/ 0 w 10094"/>
              <a:gd name="connsiteY2" fmla="*/ 9977 h 10008"/>
              <a:gd name="connsiteX3" fmla="*/ 10094 w 10094"/>
              <a:gd name="connsiteY3" fmla="*/ 10008 h 10008"/>
              <a:gd name="connsiteX4" fmla="*/ 9898 w 10094"/>
              <a:gd name="connsiteY4" fmla="*/ 4775 h 10008"/>
              <a:gd name="connsiteX5" fmla="*/ 9898 w 10094"/>
              <a:gd name="connsiteY5" fmla="*/ 2876 h 10008"/>
              <a:gd name="connsiteX6" fmla="*/ 9096 w 10094"/>
              <a:gd name="connsiteY6" fmla="*/ 1636 h 10008"/>
              <a:gd name="connsiteX7" fmla="*/ 9331 w 10094"/>
              <a:gd name="connsiteY7" fmla="*/ 628 h 10008"/>
              <a:gd name="connsiteX8" fmla="*/ 8998 w 10094"/>
              <a:gd name="connsiteY8" fmla="*/ 8 h 10008"/>
              <a:gd name="connsiteX9" fmla="*/ 4625 w 10094"/>
              <a:gd name="connsiteY9" fmla="*/ 0 h 10008"/>
              <a:gd name="connsiteX10" fmla="*/ 172 w 10094"/>
              <a:gd name="connsiteY10" fmla="*/ 124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94" h="10008">
                <a:moveTo>
                  <a:pt x="172" y="124"/>
                </a:moveTo>
                <a:cubicBezTo>
                  <a:pt x="166" y="2036"/>
                  <a:pt x="34" y="4011"/>
                  <a:pt x="28" y="5923"/>
                </a:cubicBezTo>
                <a:cubicBezTo>
                  <a:pt x="19" y="7274"/>
                  <a:pt x="9" y="8626"/>
                  <a:pt x="0" y="9977"/>
                </a:cubicBezTo>
                <a:lnTo>
                  <a:pt x="10094" y="10008"/>
                </a:lnTo>
                <a:cubicBezTo>
                  <a:pt x="10029" y="8264"/>
                  <a:pt x="9963" y="6519"/>
                  <a:pt x="9898" y="4775"/>
                </a:cubicBezTo>
                <a:lnTo>
                  <a:pt x="9898" y="2876"/>
                </a:lnTo>
                <a:lnTo>
                  <a:pt x="9096" y="1636"/>
                </a:lnTo>
                <a:cubicBezTo>
                  <a:pt x="9174" y="1300"/>
                  <a:pt x="9253" y="964"/>
                  <a:pt x="9331" y="628"/>
                </a:cubicBezTo>
                <a:lnTo>
                  <a:pt x="8998" y="8"/>
                </a:lnTo>
                <a:lnTo>
                  <a:pt x="4625" y="0"/>
                </a:lnTo>
                <a:lnTo>
                  <a:pt x="172" y="124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6" name="Freeform 171"/>
          <p:cNvSpPr>
            <a:spLocks/>
          </p:cNvSpPr>
          <p:nvPr/>
        </p:nvSpPr>
        <p:spPr bwMode="auto">
          <a:xfrm>
            <a:off x="4234641" y="2859879"/>
            <a:ext cx="1196961" cy="465571"/>
          </a:xfrm>
          <a:custGeom>
            <a:avLst/>
            <a:gdLst>
              <a:gd name="T0" fmla="*/ 5 w 602"/>
              <a:gd name="T1" fmla="*/ 0 h 291"/>
              <a:gd name="T2" fmla="*/ 0 w 602"/>
              <a:gd name="T3" fmla="*/ 52 h 291"/>
              <a:gd name="T4" fmla="*/ 214 w 602"/>
              <a:gd name="T5" fmla="*/ 59 h 291"/>
              <a:gd name="T6" fmla="*/ 215 w 602"/>
              <a:gd name="T7" fmla="*/ 225 h 291"/>
              <a:gd name="T8" fmla="*/ 324 w 602"/>
              <a:gd name="T9" fmla="*/ 271 h 291"/>
              <a:gd name="T10" fmla="*/ 355 w 602"/>
              <a:gd name="T11" fmla="*/ 254 h 291"/>
              <a:gd name="T12" fmla="*/ 425 w 602"/>
              <a:gd name="T13" fmla="*/ 291 h 291"/>
              <a:gd name="T14" fmla="*/ 469 w 602"/>
              <a:gd name="T15" fmla="*/ 290 h 291"/>
              <a:gd name="T16" fmla="*/ 553 w 602"/>
              <a:gd name="T17" fmla="*/ 254 h 291"/>
              <a:gd name="T18" fmla="*/ 602 w 602"/>
              <a:gd name="T19" fmla="*/ 288 h 291"/>
              <a:gd name="T20" fmla="*/ 602 w 602"/>
              <a:gd name="T21" fmla="*/ 109 h 291"/>
              <a:gd name="T22" fmla="*/ 586 w 602"/>
              <a:gd name="T23" fmla="*/ 4 h 291"/>
              <a:gd name="T24" fmla="*/ 5 w 602"/>
              <a:gd name="T25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02" h="291">
                <a:moveTo>
                  <a:pt x="5" y="0"/>
                </a:moveTo>
                <a:lnTo>
                  <a:pt x="0" y="52"/>
                </a:lnTo>
                <a:lnTo>
                  <a:pt x="214" y="59"/>
                </a:lnTo>
                <a:lnTo>
                  <a:pt x="215" y="225"/>
                </a:lnTo>
                <a:lnTo>
                  <a:pt x="324" y="271"/>
                </a:lnTo>
                <a:lnTo>
                  <a:pt x="355" y="254"/>
                </a:lnTo>
                <a:lnTo>
                  <a:pt x="425" y="291"/>
                </a:lnTo>
                <a:lnTo>
                  <a:pt x="469" y="290"/>
                </a:lnTo>
                <a:lnTo>
                  <a:pt x="553" y="254"/>
                </a:lnTo>
                <a:lnTo>
                  <a:pt x="602" y="288"/>
                </a:lnTo>
                <a:lnTo>
                  <a:pt x="602" y="109"/>
                </a:lnTo>
                <a:lnTo>
                  <a:pt x="586" y="4"/>
                </a:lnTo>
                <a:lnTo>
                  <a:pt x="5" y="0"/>
                </a:lnTo>
                <a:close/>
              </a:path>
            </a:pathLst>
          </a:custGeom>
          <a:solidFill>
            <a:srgbClr val="C73D51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7" name="Freeform 175"/>
          <p:cNvSpPr>
            <a:spLocks/>
          </p:cNvSpPr>
          <p:nvPr/>
        </p:nvSpPr>
        <p:spPr bwMode="auto">
          <a:xfrm>
            <a:off x="4938501" y="1144786"/>
            <a:ext cx="912634" cy="825548"/>
          </a:xfrm>
          <a:custGeom>
            <a:avLst/>
            <a:gdLst>
              <a:gd name="T0" fmla="*/ 0 w 459"/>
              <a:gd name="T1" fmla="*/ 40 h 516"/>
              <a:gd name="T2" fmla="*/ 121 w 459"/>
              <a:gd name="T3" fmla="*/ 40 h 516"/>
              <a:gd name="T4" fmla="*/ 118 w 459"/>
              <a:gd name="T5" fmla="*/ 0 h 516"/>
              <a:gd name="T6" fmla="*/ 145 w 459"/>
              <a:gd name="T7" fmla="*/ 11 h 516"/>
              <a:gd name="T8" fmla="*/ 150 w 459"/>
              <a:gd name="T9" fmla="*/ 42 h 516"/>
              <a:gd name="T10" fmla="*/ 208 w 459"/>
              <a:gd name="T11" fmla="*/ 76 h 516"/>
              <a:gd name="T12" fmla="*/ 225 w 459"/>
              <a:gd name="T13" fmla="*/ 61 h 516"/>
              <a:gd name="T14" fmla="*/ 259 w 459"/>
              <a:gd name="T15" fmla="*/ 61 h 516"/>
              <a:gd name="T16" fmla="*/ 285 w 459"/>
              <a:gd name="T17" fmla="*/ 89 h 516"/>
              <a:gd name="T18" fmla="*/ 302 w 459"/>
              <a:gd name="T19" fmla="*/ 80 h 516"/>
              <a:gd name="T20" fmla="*/ 353 w 459"/>
              <a:gd name="T21" fmla="*/ 91 h 516"/>
              <a:gd name="T22" fmla="*/ 371 w 459"/>
              <a:gd name="T23" fmla="*/ 69 h 516"/>
              <a:gd name="T24" fmla="*/ 402 w 459"/>
              <a:gd name="T25" fmla="*/ 86 h 516"/>
              <a:gd name="T26" fmla="*/ 459 w 459"/>
              <a:gd name="T27" fmla="*/ 84 h 516"/>
              <a:gd name="T28" fmla="*/ 367 w 459"/>
              <a:gd name="T29" fmla="*/ 147 h 516"/>
              <a:gd name="T30" fmla="*/ 321 w 459"/>
              <a:gd name="T31" fmla="*/ 203 h 516"/>
              <a:gd name="T32" fmla="*/ 331 w 459"/>
              <a:gd name="T33" fmla="*/ 286 h 516"/>
              <a:gd name="T34" fmla="*/ 299 w 459"/>
              <a:gd name="T35" fmla="*/ 319 h 516"/>
              <a:gd name="T36" fmla="*/ 312 w 459"/>
              <a:gd name="T37" fmla="*/ 344 h 516"/>
              <a:gd name="T38" fmla="*/ 312 w 459"/>
              <a:gd name="T39" fmla="*/ 404 h 516"/>
              <a:gd name="T40" fmla="*/ 343 w 459"/>
              <a:gd name="T41" fmla="*/ 404 h 516"/>
              <a:gd name="T42" fmla="*/ 389 w 459"/>
              <a:gd name="T43" fmla="*/ 447 h 516"/>
              <a:gd name="T44" fmla="*/ 408 w 459"/>
              <a:gd name="T45" fmla="*/ 500 h 516"/>
              <a:gd name="T46" fmla="*/ 85 w 459"/>
              <a:gd name="T47" fmla="*/ 516 h 516"/>
              <a:gd name="T48" fmla="*/ 86 w 459"/>
              <a:gd name="T49" fmla="*/ 372 h 516"/>
              <a:gd name="T50" fmla="*/ 57 w 459"/>
              <a:gd name="T51" fmla="*/ 341 h 516"/>
              <a:gd name="T52" fmla="*/ 67 w 459"/>
              <a:gd name="T53" fmla="*/ 304 h 516"/>
              <a:gd name="T54" fmla="*/ 76 w 459"/>
              <a:gd name="T55" fmla="*/ 281 h 516"/>
              <a:gd name="T56" fmla="*/ 57 w 459"/>
              <a:gd name="T57" fmla="*/ 183 h 516"/>
              <a:gd name="T58" fmla="*/ 29 w 459"/>
              <a:gd name="T59" fmla="*/ 118 h 516"/>
              <a:gd name="T60" fmla="*/ 0 w 459"/>
              <a:gd name="T61" fmla="*/ 4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59" h="516">
                <a:moveTo>
                  <a:pt x="0" y="40"/>
                </a:moveTo>
                <a:lnTo>
                  <a:pt x="121" y="40"/>
                </a:lnTo>
                <a:lnTo>
                  <a:pt x="118" y="0"/>
                </a:lnTo>
                <a:lnTo>
                  <a:pt x="145" y="11"/>
                </a:lnTo>
                <a:lnTo>
                  <a:pt x="150" y="42"/>
                </a:lnTo>
                <a:lnTo>
                  <a:pt x="208" y="76"/>
                </a:lnTo>
                <a:lnTo>
                  <a:pt x="225" y="61"/>
                </a:lnTo>
                <a:lnTo>
                  <a:pt x="259" y="61"/>
                </a:lnTo>
                <a:lnTo>
                  <a:pt x="285" y="89"/>
                </a:lnTo>
                <a:lnTo>
                  <a:pt x="302" y="80"/>
                </a:lnTo>
                <a:lnTo>
                  <a:pt x="353" y="91"/>
                </a:lnTo>
                <a:lnTo>
                  <a:pt x="371" y="69"/>
                </a:lnTo>
                <a:lnTo>
                  <a:pt x="402" y="86"/>
                </a:lnTo>
                <a:lnTo>
                  <a:pt x="459" y="84"/>
                </a:lnTo>
                <a:lnTo>
                  <a:pt x="367" y="147"/>
                </a:lnTo>
                <a:lnTo>
                  <a:pt x="321" y="203"/>
                </a:lnTo>
                <a:lnTo>
                  <a:pt x="331" y="286"/>
                </a:lnTo>
                <a:lnTo>
                  <a:pt x="299" y="319"/>
                </a:lnTo>
                <a:lnTo>
                  <a:pt x="312" y="344"/>
                </a:lnTo>
                <a:lnTo>
                  <a:pt x="312" y="404"/>
                </a:lnTo>
                <a:lnTo>
                  <a:pt x="343" y="404"/>
                </a:lnTo>
                <a:lnTo>
                  <a:pt x="389" y="447"/>
                </a:lnTo>
                <a:lnTo>
                  <a:pt x="408" y="500"/>
                </a:lnTo>
                <a:lnTo>
                  <a:pt x="85" y="516"/>
                </a:lnTo>
                <a:lnTo>
                  <a:pt x="86" y="372"/>
                </a:lnTo>
                <a:lnTo>
                  <a:pt x="57" y="341"/>
                </a:lnTo>
                <a:lnTo>
                  <a:pt x="67" y="304"/>
                </a:lnTo>
                <a:lnTo>
                  <a:pt x="76" y="281"/>
                </a:lnTo>
                <a:lnTo>
                  <a:pt x="57" y="183"/>
                </a:lnTo>
                <a:lnTo>
                  <a:pt x="29" y="118"/>
                </a:lnTo>
                <a:lnTo>
                  <a:pt x="0" y="40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8" name="Freeform 226"/>
          <p:cNvSpPr>
            <a:spLocks/>
          </p:cNvSpPr>
          <p:nvPr/>
        </p:nvSpPr>
        <p:spPr bwMode="auto">
          <a:xfrm>
            <a:off x="1512648" y="1859630"/>
            <a:ext cx="1169125" cy="1462562"/>
          </a:xfrm>
          <a:custGeom>
            <a:avLst/>
            <a:gdLst>
              <a:gd name="T0" fmla="*/ 45 w 588"/>
              <a:gd name="T1" fmla="*/ 0 h 904"/>
              <a:gd name="T2" fmla="*/ 314 w 588"/>
              <a:gd name="T3" fmla="*/ 54 h 904"/>
              <a:gd name="T4" fmla="*/ 256 w 588"/>
              <a:gd name="T5" fmla="*/ 319 h 904"/>
              <a:gd name="T6" fmla="*/ 559 w 588"/>
              <a:gd name="T7" fmla="*/ 725 h 904"/>
              <a:gd name="T8" fmla="*/ 588 w 588"/>
              <a:gd name="T9" fmla="*/ 776 h 904"/>
              <a:gd name="T10" fmla="*/ 558 w 588"/>
              <a:gd name="T11" fmla="*/ 801 h 904"/>
              <a:gd name="T12" fmla="*/ 539 w 588"/>
              <a:gd name="T13" fmla="*/ 846 h 904"/>
              <a:gd name="T14" fmla="*/ 522 w 588"/>
              <a:gd name="T15" fmla="*/ 873 h 904"/>
              <a:gd name="T16" fmla="*/ 540 w 588"/>
              <a:gd name="T17" fmla="*/ 896 h 904"/>
              <a:gd name="T18" fmla="*/ 510 w 588"/>
              <a:gd name="T19" fmla="*/ 904 h 904"/>
              <a:gd name="T20" fmla="*/ 331 w 588"/>
              <a:gd name="T21" fmla="*/ 898 h 904"/>
              <a:gd name="T22" fmla="*/ 320 w 588"/>
              <a:gd name="T23" fmla="*/ 845 h 904"/>
              <a:gd name="T24" fmla="*/ 289 w 588"/>
              <a:gd name="T25" fmla="*/ 806 h 904"/>
              <a:gd name="T26" fmla="*/ 266 w 588"/>
              <a:gd name="T27" fmla="*/ 792 h 904"/>
              <a:gd name="T28" fmla="*/ 259 w 588"/>
              <a:gd name="T29" fmla="*/ 765 h 904"/>
              <a:gd name="T30" fmla="*/ 240 w 588"/>
              <a:gd name="T31" fmla="*/ 749 h 904"/>
              <a:gd name="T32" fmla="*/ 221 w 588"/>
              <a:gd name="T33" fmla="*/ 730 h 904"/>
              <a:gd name="T34" fmla="*/ 216 w 588"/>
              <a:gd name="T35" fmla="*/ 709 h 904"/>
              <a:gd name="T36" fmla="*/ 198 w 588"/>
              <a:gd name="T37" fmla="*/ 695 h 904"/>
              <a:gd name="T38" fmla="*/ 171 w 588"/>
              <a:gd name="T39" fmla="*/ 703 h 904"/>
              <a:gd name="T40" fmla="*/ 139 w 588"/>
              <a:gd name="T41" fmla="*/ 692 h 904"/>
              <a:gd name="T42" fmla="*/ 139 w 588"/>
              <a:gd name="T43" fmla="*/ 680 h 904"/>
              <a:gd name="T44" fmla="*/ 138 w 588"/>
              <a:gd name="T45" fmla="*/ 655 h 904"/>
              <a:gd name="T46" fmla="*/ 125 w 588"/>
              <a:gd name="T47" fmla="*/ 628 h 904"/>
              <a:gd name="T48" fmla="*/ 124 w 588"/>
              <a:gd name="T49" fmla="*/ 605 h 904"/>
              <a:gd name="T50" fmla="*/ 110 w 588"/>
              <a:gd name="T51" fmla="*/ 585 h 904"/>
              <a:gd name="T52" fmla="*/ 114 w 588"/>
              <a:gd name="T53" fmla="*/ 567 h 904"/>
              <a:gd name="T54" fmla="*/ 75 w 588"/>
              <a:gd name="T55" fmla="*/ 521 h 904"/>
              <a:gd name="T56" fmla="*/ 75 w 588"/>
              <a:gd name="T57" fmla="*/ 495 h 904"/>
              <a:gd name="T58" fmla="*/ 95 w 588"/>
              <a:gd name="T59" fmla="*/ 485 h 904"/>
              <a:gd name="T60" fmla="*/ 95 w 588"/>
              <a:gd name="T61" fmla="*/ 468 h 904"/>
              <a:gd name="T62" fmla="*/ 75 w 588"/>
              <a:gd name="T63" fmla="*/ 463 h 904"/>
              <a:gd name="T64" fmla="*/ 66 w 588"/>
              <a:gd name="T65" fmla="*/ 439 h 904"/>
              <a:gd name="T66" fmla="*/ 56 w 588"/>
              <a:gd name="T67" fmla="*/ 394 h 904"/>
              <a:gd name="T68" fmla="*/ 85 w 588"/>
              <a:gd name="T69" fmla="*/ 419 h 904"/>
              <a:gd name="T70" fmla="*/ 74 w 588"/>
              <a:gd name="T71" fmla="*/ 387 h 904"/>
              <a:gd name="T72" fmla="*/ 95 w 588"/>
              <a:gd name="T73" fmla="*/ 387 h 904"/>
              <a:gd name="T74" fmla="*/ 95 w 588"/>
              <a:gd name="T75" fmla="*/ 365 h 904"/>
              <a:gd name="T76" fmla="*/ 74 w 588"/>
              <a:gd name="T77" fmla="*/ 349 h 904"/>
              <a:gd name="T78" fmla="*/ 64 w 588"/>
              <a:gd name="T79" fmla="*/ 370 h 904"/>
              <a:gd name="T80" fmla="*/ 45 w 588"/>
              <a:gd name="T81" fmla="*/ 364 h 904"/>
              <a:gd name="T82" fmla="*/ 7 w 588"/>
              <a:gd name="T83" fmla="*/ 261 h 904"/>
              <a:gd name="T84" fmla="*/ 18 w 588"/>
              <a:gd name="T85" fmla="*/ 188 h 904"/>
              <a:gd name="T86" fmla="*/ 0 w 588"/>
              <a:gd name="T87" fmla="*/ 147 h 904"/>
              <a:gd name="T88" fmla="*/ 8 w 588"/>
              <a:gd name="T89" fmla="*/ 116 h 904"/>
              <a:gd name="T90" fmla="*/ 27 w 588"/>
              <a:gd name="T91" fmla="*/ 109 h 904"/>
              <a:gd name="T92" fmla="*/ 45 w 588"/>
              <a:gd name="T93" fmla="*/ 62 h 904"/>
              <a:gd name="T94" fmla="*/ 45 w 588"/>
              <a:gd name="T95" fmla="*/ 0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88" h="904">
                <a:moveTo>
                  <a:pt x="45" y="0"/>
                </a:moveTo>
                <a:lnTo>
                  <a:pt x="314" y="54"/>
                </a:lnTo>
                <a:lnTo>
                  <a:pt x="256" y="319"/>
                </a:lnTo>
                <a:lnTo>
                  <a:pt x="559" y="725"/>
                </a:lnTo>
                <a:lnTo>
                  <a:pt x="588" y="776"/>
                </a:lnTo>
                <a:lnTo>
                  <a:pt x="558" y="801"/>
                </a:lnTo>
                <a:lnTo>
                  <a:pt x="539" y="846"/>
                </a:lnTo>
                <a:lnTo>
                  <a:pt x="522" y="873"/>
                </a:lnTo>
                <a:lnTo>
                  <a:pt x="540" y="896"/>
                </a:lnTo>
                <a:lnTo>
                  <a:pt x="510" y="904"/>
                </a:lnTo>
                <a:lnTo>
                  <a:pt x="331" y="898"/>
                </a:lnTo>
                <a:lnTo>
                  <a:pt x="320" y="845"/>
                </a:lnTo>
                <a:lnTo>
                  <a:pt x="289" y="806"/>
                </a:lnTo>
                <a:lnTo>
                  <a:pt x="266" y="792"/>
                </a:lnTo>
                <a:lnTo>
                  <a:pt x="259" y="765"/>
                </a:lnTo>
                <a:lnTo>
                  <a:pt x="240" y="749"/>
                </a:lnTo>
                <a:lnTo>
                  <a:pt x="221" y="730"/>
                </a:lnTo>
                <a:lnTo>
                  <a:pt x="216" y="709"/>
                </a:lnTo>
                <a:lnTo>
                  <a:pt x="198" y="695"/>
                </a:lnTo>
                <a:lnTo>
                  <a:pt x="171" y="703"/>
                </a:lnTo>
                <a:lnTo>
                  <a:pt x="139" y="692"/>
                </a:lnTo>
                <a:lnTo>
                  <a:pt x="139" y="680"/>
                </a:lnTo>
                <a:lnTo>
                  <a:pt x="138" y="655"/>
                </a:lnTo>
                <a:lnTo>
                  <a:pt x="125" y="628"/>
                </a:lnTo>
                <a:lnTo>
                  <a:pt x="124" y="605"/>
                </a:lnTo>
                <a:lnTo>
                  <a:pt x="110" y="585"/>
                </a:lnTo>
                <a:lnTo>
                  <a:pt x="114" y="567"/>
                </a:lnTo>
                <a:lnTo>
                  <a:pt x="75" y="521"/>
                </a:lnTo>
                <a:lnTo>
                  <a:pt x="75" y="495"/>
                </a:lnTo>
                <a:lnTo>
                  <a:pt x="95" y="485"/>
                </a:lnTo>
                <a:lnTo>
                  <a:pt x="95" y="468"/>
                </a:lnTo>
                <a:lnTo>
                  <a:pt x="75" y="463"/>
                </a:lnTo>
                <a:lnTo>
                  <a:pt x="66" y="439"/>
                </a:lnTo>
                <a:lnTo>
                  <a:pt x="56" y="394"/>
                </a:lnTo>
                <a:lnTo>
                  <a:pt x="85" y="419"/>
                </a:lnTo>
                <a:lnTo>
                  <a:pt x="74" y="387"/>
                </a:lnTo>
                <a:lnTo>
                  <a:pt x="95" y="387"/>
                </a:lnTo>
                <a:lnTo>
                  <a:pt x="95" y="365"/>
                </a:lnTo>
                <a:lnTo>
                  <a:pt x="74" y="349"/>
                </a:lnTo>
                <a:lnTo>
                  <a:pt x="64" y="370"/>
                </a:lnTo>
                <a:lnTo>
                  <a:pt x="45" y="364"/>
                </a:lnTo>
                <a:lnTo>
                  <a:pt x="7" y="261"/>
                </a:lnTo>
                <a:lnTo>
                  <a:pt x="18" y="188"/>
                </a:lnTo>
                <a:lnTo>
                  <a:pt x="0" y="147"/>
                </a:lnTo>
                <a:lnTo>
                  <a:pt x="8" y="116"/>
                </a:lnTo>
                <a:lnTo>
                  <a:pt x="27" y="109"/>
                </a:lnTo>
                <a:lnTo>
                  <a:pt x="45" y="62"/>
                </a:lnTo>
                <a:lnTo>
                  <a:pt x="45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9" name="Freeform 228"/>
          <p:cNvSpPr>
            <a:spLocks/>
          </p:cNvSpPr>
          <p:nvPr/>
        </p:nvSpPr>
        <p:spPr bwMode="auto">
          <a:xfrm>
            <a:off x="1816859" y="960798"/>
            <a:ext cx="882808" cy="526367"/>
          </a:xfrm>
          <a:custGeom>
            <a:avLst/>
            <a:gdLst>
              <a:gd name="T0" fmla="*/ 113 w 444"/>
              <a:gd name="T1" fmla="*/ 0 h 329"/>
              <a:gd name="T2" fmla="*/ 203 w 444"/>
              <a:gd name="T3" fmla="*/ 26 h 329"/>
              <a:gd name="T4" fmla="*/ 273 w 444"/>
              <a:gd name="T5" fmla="*/ 43 h 329"/>
              <a:gd name="T6" fmla="*/ 307 w 444"/>
              <a:gd name="T7" fmla="*/ 50 h 329"/>
              <a:gd name="T8" fmla="*/ 342 w 444"/>
              <a:gd name="T9" fmla="*/ 54 h 329"/>
              <a:gd name="T10" fmla="*/ 388 w 444"/>
              <a:gd name="T11" fmla="*/ 64 h 329"/>
              <a:gd name="T12" fmla="*/ 444 w 444"/>
              <a:gd name="T13" fmla="*/ 73 h 329"/>
              <a:gd name="T14" fmla="*/ 408 w 444"/>
              <a:gd name="T15" fmla="*/ 329 h 329"/>
              <a:gd name="T16" fmla="*/ 236 w 444"/>
              <a:gd name="T17" fmla="*/ 292 h 329"/>
              <a:gd name="T18" fmla="*/ 212 w 444"/>
              <a:gd name="T19" fmla="*/ 309 h 329"/>
              <a:gd name="T20" fmla="*/ 181 w 444"/>
              <a:gd name="T21" fmla="*/ 283 h 329"/>
              <a:gd name="T22" fmla="*/ 154 w 444"/>
              <a:gd name="T23" fmla="*/ 309 h 329"/>
              <a:gd name="T24" fmla="*/ 128 w 444"/>
              <a:gd name="T25" fmla="*/ 288 h 329"/>
              <a:gd name="T26" fmla="*/ 58 w 444"/>
              <a:gd name="T27" fmla="*/ 283 h 329"/>
              <a:gd name="T28" fmla="*/ 67 w 444"/>
              <a:gd name="T29" fmla="*/ 242 h 329"/>
              <a:gd name="T30" fmla="*/ 15 w 444"/>
              <a:gd name="T31" fmla="*/ 238 h 329"/>
              <a:gd name="T32" fmla="*/ 11 w 444"/>
              <a:gd name="T33" fmla="*/ 214 h 329"/>
              <a:gd name="T34" fmla="*/ 21 w 444"/>
              <a:gd name="T35" fmla="*/ 190 h 329"/>
              <a:gd name="T36" fmla="*/ 8 w 444"/>
              <a:gd name="T37" fmla="*/ 167 h 329"/>
              <a:gd name="T38" fmla="*/ 10 w 444"/>
              <a:gd name="T39" fmla="*/ 103 h 329"/>
              <a:gd name="T40" fmla="*/ 0 w 444"/>
              <a:gd name="T41" fmla="*/ 53 h 329"/>
              <a:gd name="T42" fmla="*/ 6 w 444"/>
              <a:gd name="T43" fmla="*/ 34 h 329"/>
              <a:gd name="T44" fmla="*/ 28 w 444"/>
              <a:gd name="T45" fmla="*/ 43 h 329"/>
              <a:gd name="T46" fmla="*/ 52 w 444"/>
              <a:gd name="T47" fmla="*/ 71 h 329"/>
              <a:gd name="T48" fmla="*/ 96 w 444"/>
              <a:gd name="T49" fmla="*/ 78 h 329"/>
              <a:gd name="T50" fmla="*/ 107 w 444"/>
              <a:gd name="T51" fmla="*/ 102 h 329"/>
              <a:gd name="T52" fmla="*/ 86 w 444"/>
              <a:gd name="T53" fmla="*/ 102 h 329"/>
              <a:gd name="T54" fmla="*/ 83 w 444"/>
              <a:gd name="T55" fmla="*/ 122 h 329"/>
              <a:gd name="T56" fmla="*/ 96 w 444"/>
              <a:gd name="T57" fmla="*/ 124 h 329"/>
              <a:gd name="T58" fmla="*/ 101 w 444"/>
              <a:gd name="T59" fmla="*/ 144 h 329"/>
              <a:gd name="T60" fmla="*/ 75 w 444"/>
              <a:gd name="T61" fmla="*/ 160 h 329"/>
              <a:gd name="T62" fmla="*/ 75 w 444"/>
              <a:gd name="T63" fmla="*/ 174 h 329"/>
              <a:gd name="T64" fmla="*/ 104 w 444"/>
              <a:gd name="T65" fmla="*/ 174 h 329"/>
              <a:gd name="T66" fmla="*/ 113 w 444"/>
              <a:gd name="T67" fmla="*/ 138 h 329"/>
              <a:gd name="T68" fmla="*/ 135 w 444"/>
              <a:gd name="T69" fmla="*/ 117 h 329"/>
              <a:gd name="T70" fmla="*/ 107 w 444"/>
              <a:gd name="T71" fmla="*/ 61 h 329"/>
              <a:gd name="T72" fmla="*/ 125 w 444"/>
              <a:gd name="T73" fmla="*/ 44 h 329"/>
              <a:gd name="T74" fmla="*/ 113 w 444"/>
              <a:gd name="T75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44" h="329">
                <a:moveTo>
                  <a:pt x="113" y="0"/>
                </a:moveTo>
                <a:lnTo>
                  <a:pt x="203" y="26"/>
                </a:lnTo>
                <a:lnTo>
                  <a:pt x="273" y="43"/>
                </a:lnTo>
                <a:lnTo>
                  <a:pt x="307" y="50"/>
                </a:lnTo>
                <a:lnTo>
                  <a:pt x="342" y="54"/>
                </a:lnTo>
                <a:lnTo>
                  <a:pt x="388" y="64"/>
                </a:lnTo>
                <a:lnTo>
                  <a:pt x="444" y="73"/>
                </a:lnTo>
                <a:lnTo>
                  <a:pt x="408" y="329"/>
                </a:lnTo>
                <a:lnTo>
                  <a:pt x="236" y="292"/>
                </a:lnTo>
                <a:lnTo>
                  <a:pt x="212" y="309"/>
                </a:lnTo>
                <a:lnTo>
                  <a:pt x="181" y="283"/>
                </a:lnTo>
                <a:lnTo>
                  <a:pt x="154" y="309"/>
                </a:lnTo>
                <a:lnTo>
                  <a:pt x="128" y="288"/>
                </a:lnTo>
                <a:lnTo>
                  <a:pt x="58" y="283"/>
                </a:lnTo>
                <a:lnTo>
                  <a:pt x="67" y="242"/>
                </a:lnTo>
                <a:lnTo>
                  <a:pt x="15" y="238"/>
                </a:lnTo>
                <a:lnTo>
                  <a:pt x="11" y="214"/>
                </a:lnTo>
                <a:lnTo>
                  <a:pt x="21" y="190"/>
                </a:lnTo>
                <a:lnTo>
                  <a:pt x="8" y="167"/>
                </a:lnTo>
                <a:lnTo>
                  <a:pt x="10" y="103"/>
                </a:lnTo>
                <a:lnTo>
                  <a:pt x="0" y="53"/>
                </a:lnTo>
                <a:lnTo>
                  <a:pt x="6" y="34"/>
                </a:lnTo>
                <a:lnTo>
                  <a:pt x="28" y="43"/>
                </a:lnTo>
                <a:lnTo>
                  <a:pt x="52" y="71"/>
                </a:lnTo>
                <a:lnTo>
                  <a:pt x="96" y="78"/>
                </a:lnTo>
                <a:lnTo>
                  <a:pt x="107" y="102"/>
                </a:lnTo>
                <a:lnTo>
                  <a:pt x="86" y="102"/>
                </a:lnTo>
                <a:lnTo>
                  <a:pt x="83" y="122"/>
                </a:lnTo>
                <a:lnTo>
                  <a:pt x="96" y="124"/>
                </a:lnTo>
                <a:lnTo>
                  <a:pt x="101" y="144"/>
                </a:lnTo>
                <a:lnTo>
                  <a:pt x="75" y="160"/>
                </a:lnTo>
                <a:lnTo>
                  <a:pt x="75" y="174"/>
                </a:lnTo>
                <a:lnTo>
                  <a:pt x="104" y="174"/>
                </a:lnTo>
                <a:lnTo>
                  <a:pt x="113" y="138"/>
                </a:lnTo>
                <a:lnTo>
                  <a:pt x="135" y="117"/>
                </a:lnTo>
                <a:lnTo>
                  <a:pt x="107" y="61"/>
                </a:lnTo>
                <a:lnTo>
                  <a:pt x="125" y="44"/>
                </a:lnTo>
                <a:lnTo>
                  <a:pt x="113" y="0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0" name="Freeform 230"/>
          <p:cNvSpPr>
            <a:spLocks/>
          </p:cNvSpPr>
          <p:nvPr/>
        </p:nvSpPr>
        <p:spPr bwMode="auto">
          <a:xfrm>
            <a:off x="2510777" y="1075990"/>
            <a:ext cx="789358" cy="1031936"/>
          </a:xfrm>
          <a:custGeom>
            <a:avLst/>
            <a:gdLst>
              <a:gd name="T0" fmla="*/ 96 w 397"/>
              <a:gd name="T1" fmla="*/ 0 h 645"/>
              <a:gd name="T2" fmla="*/ 60 w 397"/>
              <a:gd name="T3" fmla="*/ 253 h 645"/>
              <a:gd name="T4" fmla="*/ 98 w 397"/>
              <a:gd name="T5" fmla="*/ 306 h 645"/>
              <a:gd name="T6" fmla="*/ 39 w 397"/>
              <a:gd name="T7" fmla="*/ 362 h 645"/>
              <a:gd name="T8" fmla="*/ 32 w 397"/>
              <a:gd name="T9" fmla="*/ 402 h 645"/>
              <a:gd name="T10" fmla="*/ 49 w 397"/>
              <a:gd name="T11" fmla="*/ 430 h 645"/>
              <a:gd name="T12" fmla="*/ 32 w 397"/>
              <a:gd name="T13" fmla="*/ 444 h 645"/>
              <a:gd name="T14" fmla="*/ 0 w 397"/>
              <a:gd name="T15" fmla="*/ 591 h 645"/>
              <a:gd name="T16" fmla="*/ 190 w 397"/>
              <a:gd name="T17" fmla="*/ 621 h 645"/>
              <a:gd name="T18" fmla="*/ 369 w 397"/>
              <a:gd name="T19" fmla="*/ 645 h 645"/>
              <a:gd name="T20" fmla="*/ 387 w 397"/>
              <a:gd name="T21" fmla="*/ 513 h 645"/>
              <a:gd name="T22" fmla="*/ 397 w 397"/>
              <a:gd name="T23" fmla="*/ 440 h 645"/>
              <a:gd name="T24" fmla="*/ 379 w 397"/>
              <a:gd name="T25" fmla="*/ 413 h 645"/>
              <a:gd name="T26" fmla="*/ 338 w 397"/>
              <a:gd name="T27" fmla="*/ 421 h 645"/>
              <a:gd name="T28" fmla="*/ 285 w 397"/>
              <a:gd name="T29" fmla="*/ 427 h 645"/>
              <a:gd name="T30" fmla="*/ 275 w 397"/>
              <a:gd name="T31" fmla="*/ 367 h 645"/>
              <a:gd name="T32" fmla="*/ 211 w 397"/>
              <a:gd name="T33" fmla="*/ 318 h 645"/>
              <a:gd name="T34" fmla="*/ 220 w 397"/>
              <a:gd name="T35" fmla="*/ 286 h 645"/>
              <a:gd name="T36" fmla="*/ 226 w 397"/>
              <a:gd name="T37" fmla="*/ 231 h 645"/>
              <a:gd name="T38" fmla="*/ 143 w 397"/>
              <a:gd name="T39" fmla="*/ 113 h 645"/>
              <a:gd name="T40" fmla="*/ 154 w 397"/>
              <a:gd name="T41" fmla="*/ 8 h 645"/>
              <a:gd name="T42" fmla="*/ 96 w 397"/>
              <a:gd name="T43" fmla="*/ 0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7" h="645">
                <a:moveTo>
                  <a:pt x="96" y="0"/>
                </a:moveTo>
                <a:lnTo>
                  <a:pt x="60" y="253"/>
                </a:lnTo>
                <a:lnTo>
                  <a:pt x="98" y="306"/>
                </a:lnTo>
                <a:lnTo>
                  <a:pt x="39" y="362"/>
                </a:lnTo>
                <a:lnTo>
                  <a:pt x="32" y="402"/>
                </a:lnTo>
                <a:lnTo>
                  <a:pt x="49" y="430"/>
                </a:lnTo>
                <a:lnTo>
                  <a:pt x="32" y="444"/>
                </a:lnTo>
                <a:lnTo>
                  <a:pt x="0" y="591"/>
                </a:lnTo>
                <a:lnTo>
                  <a:pt x="190" y="621"/>
                </a:lnTo>
                <a:lnTo>
                  <a:pt x="369" y="645"/>
                </a:lnTo>
                <a:lnTo>
                  <a:pt x="387" y="513"/>
                </a:lnTo>
                <a:lnTo>
                  <a:pt x="397" y="440"/>
                </a:lnTo>
                <a:lnTo>
                  <a:pt x="379" y="413"/>
                </a:lnTo>
                <a:lnTo>
                  <a:pt x="338" y="421"/>
                </a:lnTo>
                <a:lnTo>
                  <a:pt x="285" y="427"/>
                </a:lnTo>
                <a:lnTo>
                  <a:pt x="275" y="367"/>
                </a:lnTo>
                <a:lnTo>
                  <a:pt x="211" y="318"/>
                </a:lnTo>
                <a:lnTo>
                  <a:pt x="220" y="286"/>
                </a:lnTo>
                <a:lnTo>
                  <a:pt x="226" y="231"/>
                </a:lnTo>
                <a:lnTo>
                  <a:pt x="143" y="113"/>
                </a:lnTo>
                <a:lnTo>
                  <a:pt x="154" y="8"/>
                </a:lnTo>
                <a:lnTo>
                  <a:pt x="96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1" name="Freeform 232"/>
          <p:cNvSpPr>
            <a:spLocks/>
          </p:cNvSpPr>
          <p:nvPr/>
        </p:nvSpPr>
        <p:spPr bwMode="auto">
          <a:xfrm>
            <a:off x="2025631" y="1955935"/>
            <a:ext cx="884797" cy="1070333"/>
          </a:xfrm>
          <a:custGeom>
            <a:avLst/>
            <a:gdLst>
              <a:gd name="T0" fmla="*/ 57 w 445"/>
              <a:gd name="T1" fmla="*/ 0 h 669"/>
              <a:gd name="T2" fmla="*/ 0 w 445"/>
              <a:gd name="T3" fmla="*/ 264 h 669"/>
              <a:gd name="T4" fmla="*/ 302 w 445"/>
              <a:gd name="T5" fmla="*/ 669 h 669"/>
              <a:gd name="T6" fmla="*/ 321 w 445"/>
              <a:gd name="T7" fmla="*/ 651 h 669"/>
              <a:gd name="T8" fmla="*/ 320 w 445"/>
              <a:gd name="T9" fmla="*/ 572 h 669"/>
              <a:gd name="T10" fmla="*/ 358 w 445"/>
              <a:gd name="T11" fmla="*/ 577 h 669"/>
              <a:gd name="T12" fmla="*/ 396 w 445"/>
              <a:gd name="T13" fmla="*/ 333 h 669"/>
              <a:gd name="T14" fmla="*/ 423 w 445"/>
              <a:gd name="T15" fmla="*/ 165 h 669"/>
              <a:gd name="T16" fmla="*/ 430 w 445"/>
              <a:gd name="T17" fmla="*/ 114 h 669"/>
              <a:gd name="T18" fmla="*/ 445 w 445"/>
              <a:gd name="T19" fmla="*/ 70 h 669"/>
              <a:gd name="T20" fmla="*/ 245 w 445"/>
              <a:gd name="T21" fmla="*/ 41 h 669"/>
              <a:gd name="T22" fmla="*/ 57 w 445"/>
              <a:gd name="T23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5" h="669">
                <a:moveTo>
                  <a:pt x="57" y="0"/>
                </a:moveTo>
                <a:lnTo>
                  <a:pt x="0" y="264"/>
                </a:lnTo>
                <a:lnTo>
                  <a:pt x="302" y="669"/>
                </a:lnTo>
                <a:lnTo>
                  <a:pt x="321" y="651"/>
                </a:lnTo>
                <a:lnTo>
                  <a:pt x="320" y="572"/>
                </a:lnTo>
                <a:lnTo>
                  <a:pt x="358" y="577"/>
                </a:lnTo>
                <a:lnTo>
                  <a:pt x="396" y="333"/>
                </a:lnTo>
                <a:lnTo>
                  <a:pt x="423" y="165"/>
                </a:lnTo>
                <a:lnTo>
                  <a:pt x="430" y="114"/>
                </a:lnTo>
                <a:lnTo>
                  <a:pt x="445" y="70"/>
                </a:lnTo>
                <a:lnTo>
                  <a:pt x="245" y="41"/>
                </a:lnTo>
                <a:lnTo>
                  <a:pt x="57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2" name="Freeform 234"/>
          <p:cNvSpPr>
            <a:spLocks/>
          </p:cNvSpPr>
          <p:nvPr/>
        </p:nvSpPr>
        <p:spPr bwMode="auto">
          <a:xfrm>
            <a:off x="2787152" y="1082389"/>
            <a:ext cx="1387838" cy="695957"/>
          </a:xfrm>
          <a:custGeom>
            <a:avLst/>
            <a:gdLst>
              <a:gd name="T0" fmla="*/ 11 w 698"/>
              <a:gd name="T1" fmla="*/ 0 h 435"/>
              <a:gd name="T2" fmla="*/ 147 w 698"/>
              <a:gd name="T3" fmla="*/ 18 h 435"/>
              <a:gd name="T4" fmla="*/ 231 w 698"/>
              <a:gd name="T5" fmla="*/ 29 h 435"/>
              <a:gd name="T6" fmla="*/ 340 w 698"/>
              <a:gd name="T7" fmla="*/ 41 h 435"/>
              <a:gd name="T8" fmla="*/ 441 w 698"/>
              <a:gd name="T9" fmla="*/ 50 h 435"/>
              <a:gd name="T10" fmla="*/ 615 w 698"/>
              <a:gd name="T11" fmla="*/ 63 h 435"/>
              <a:gd name="T12" fmla="*/ 698 w 698"/>
              <a:gd name="T13" fmla="*/ 69 h 435"/>
              <a:gd name="T14" fmla="*/ 695 w 698"/>
              <a:gd name="T15" fmla="*/ 423 h 435"/>
              <a:gd name="T16" fmla="*/ 267 w 698"/>
              <a:gd name="T17" fmla="*/ 387 h 435"/>
              <a:gd name="T18" fmla="*/ 258 w 698"/>
              <a:gd name="T19" fmla="*/ 435 h 435"/>
              <a:gd name="T20" fmla="*/ 241 w 698"/>
              <a:gd name="T21" fmla="*/ 412 h 435"/>
              <a:gd name="T22" fmla="*/ 202 w 698"/>
              <a:gd name="T23" fmla="*/ 416 h 435"/>
              <a:gd name="T24" fmla="*/ 146 w 698"/>
              <a:gd name="T25" fmla="*/ 424 h 435"/>
              <a:gd name="T26" fmla="*/ 136 w 698"/>
              <a:gd name="T27" fmla="*/ 363 h 435"/>
              <a:gd name="T28" fmla="*/ 70 w 698"/>
              <a:gd name="T29" fmla="*/ 313 h 435"/>
              <a:gd name="T30" fmla="*/ 81 w 698"/>
              <a:gd name="T31" fmla="*/ 267 h 435"/>
              <a:gd name="T32" fmla="*/ 87 w 698"/>
              <a:gd name="T33" fmla="*/ 230 h 435"/>
              <a:gd name="T34" fmla="*/ 0 w 698"/>
              <a:gd name="T35" fmla="*/ 108 h 435"/>
              <a:gd name="T36" fmla="*/ 11 w 698"/>
              <a:gd name="T37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98" h="435">
                <a:moveTo>
                  <a:pt x="11" y="0"/>
                </a:moveTo>
                <a:lnTo>
                  <a:pt x="147" y="18"/>
                </a:lnTo>
                <a:lnTo>
                  <a:pt x="231" y="29"/>
                </a:lnTo>
                <a:lnTo>
                  <a:pt x="340" y="41"/>
                </a:lnTo>
                <a:lnTo>
                  <a:pt x="441" y="50"/>
                </a:lnTo>
                <a:lnTo>
                  <a:pt x="615" y="63"/>
                </a:lnTo>
                <a:lnTo>
                  <a:pt x="698" y="69"/>
                </a:lnTo>
                <a:lnTo>
                  <a:pt x="695" y="423"/>
                </a:lnTo>
                <a:lnTo>
                  <a:pt x="267" y="387"/>
                </a:lnTo>
                <a:lnTo>
                  <a:pt x="258" y="435"/>
                </a:lnTo>
                <a:lnTo>
                  <a:pt x="241" y="412"/>
                </a:lnTo>
                <a:lnTo>
                  <a:pt x="202" y="416"/>
                </a:lnTo>
                <a:lnTo>
                  <a:pt x="146" y="424"/>
                </a:lnTo>
                <a:lnTo>
                  <a:pt x="136" y="363"/>
                </a:lnTo>
                <a:lnTo>
                  <a:pt x="70" y="313"/>
                </a:lnTo>
                <a:lnTo>
                  <a:pt x="81" y="267"/>
                </a:lnTo>
                <a:lnTo>
                  <a:pt x="87" y="230"/>
                </a:lnTo>
                <a:lnTo>
                  <a:pt x="0" y="108"/>
                </a:lnTo>
                <a:lnTo>
                  <a:pt x="11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3" name="Freeform 236"/>
          <p:cNvSpPr>
            <a:spLocks/>
          </p:cNvSpPr>
          <p:nvPr/>
        </p:nvSpPr>
        <p:spPr bwMode="auto">
          <a:xfrm>
            <a:off x="3216628" y="1695151"/>
            <a:ext cx="948423" cy="619161"/>
          </a:xfrm>
          <a:custGeom>
            <a:avLst/>
            <a:gdLst>
              <a:gd name="T0" fmla="*/ 47 w 477"/>
              <a:gd name="T1" fmla="*/ 0 h 387"/>
              <a:gd name="T2" fmla="*/ 29 w 477"/>
              <a:gd name="T3" fmla="*/ 146 h 387"/>
              <a:gd name="T4" fmla="*/ 0 w 477"/>
              <a:gd name="T5" fmla="*/ 351 h 387"/>
              <a:gd name="T6" fmla="*/ 138 w 477"/>
              <a:gd name="T7" fmla="*/ 362 h 387"/>
              <a:gd name="T8" fmla="*/ 462 w 477"/>
              <a:gd name="T9" fmla="*/ 387 h 387"/>
              <a:gd name="T10" fmla="*/ 477 w 477"/>
              <a:gd name="T11" fmla="*/ 40 h 387"/>
              <a:gd name="T12" fmla="*/ 47 w 477"/>
              <a:gd name="T13" fmla="*/ 0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7" h="387">
                <a:moveTo>
                  <a:pt x="47" y="0"/>
                </a:moveTo>
                <a:lnTo>
                  <a:pt x="29" y="146"/>
                </a:lnTo>
                <a:lnTo>
                  <a:pt x="0" y="351"/>
                </a:lnTo>
                <a:lnTo>
                  <a:pt x="138" y="362"/>
                </a:lnTo>
                <a:lnTo>
                  <a:pt x="462" y="387"/>
                </a:lnTo>
                <a:lnTo>
                  <a:pt x="477" y="40"/>
                </a:lnTo>
                <a:lnTo>
                  <a:pt x="47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4" name="Freeform 238"/>
          <p:cNvSpPr>
            <a:spLocks/>
          </p:cNvSpPr>
          <p:nvPr/>
        </p:nvSpPr>
        <p:spPr bwMode="auto">
          <a:xfrm>
            <a:off x="2759317" y="2071128"/>
            <a:ext cx="731697" cy="764752"/>
          </a:xfrm>
          <a:custGeom>
            <a:avLst/>
            <a:gdLst>
              <a:gd name="T0" fmla="*/ 68 w 368"/>
              <a:gd name="T1" fmla="*/ 0 h 478"/>
              <a:gd name="T2" fmla="*/ 248 w 368"/>
              <a:gd name="T3" fmla="*/ 25 h 478"/>
              <a:gd name="T4" fmla="*/ 235 w 368"/>
              <a:gd name="T5" fmla="*/ 117 h 478"/>
              <a:gd name="T6" fmla="*/ 368 w 368"/>
              <a:gd name="T7" fmla="*/ 129 h 478"/>
              <a:gd name="T8" fmla="*/ 331 w 368"/>
              <a:gd name="T9" fmla="*/ 478 h 478"/>
              <a:gd name="T10" fmla="*/ 0 w 368"/>
              <a:gd name="T11" fmla="*/ 444 h 478"/>
              <a:gd name="T12" fmla="*/ 33 w 368"/>
              <a:gd name="T13" fmla="*/ 220 h 478"/>
              <a:gd name="T14" fmla="*/ 68 w 368"/>
              <a:gd name="T15" fmla="*/ 0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8" h="478">
                <a:moveTo>
                  <a:pt x="68" y="0"/>
                </a:moveTo>
                <a:lnTo>
                  <a:pt x="248" y="25"/>
                </a:lnTo>
                <a:lnTo>
                  <a:pt x="235" y="117"/>
                </a:lnTo>
                <a:lnTo>
                  <a:pt x="368" y="129"/>
                </a:lnTo>
                <a:lnTo>
                  <a:pt x="331" y="478"/>
                </a:lnTo>
                <a:lnTo>
                  <a:pt x="0" y="444"/>
                </a:lnTo>
                <a:lnTo>
                  <a:pt x="33" y="220"/>
                </a:lnTo>
                <a:lnTo>
                  <a:pt x="68" y="0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5" name="Freeform 240"/>
          <p:cNvSpPr>
            <a:spLocks/>
          </p:cNvSpPr>
          <p:nvPr/>
        </p:nvSpPr>
        <p:spPr bwMode="auto">
          <a:xfrm>
            <a:off x="3405516" y="2277514"/>
            <a:ext cx="988189" cy="588763"/>
          </a:xfrm>
          <a:custGeom>
            <a:avLst/>
            <a:gdLst>
              <a:gd name="T0" fmla="*/ 42 w 497"/>
              <a:gd name="T1" fmla="*/ 0 h 368"/>
              <a:gd name="T2" fmla="*/ 17 w 497"/>
              <a:gd name="T3" fmla="*/ 222 h 368"/>
              <a:gd name="T4" fmla="*/ 0 w 497"/>
              <a:gd name="T5" fmla="*/ 347 h 368"/>
              <a:gd name="T6" fmla="*/ 248 w 497"/>
              <a:gd name="T7" fmla="*/ 360 h 368"/>
              <a:gd name="T8" fmla="*/ 485 w 497"/>
              <a:gd name="T9" fmla="*/ 368 h 368"/>
              <a:gd name="T10" fmla="*/ 492 w 497"/>
              <a:gd name="T11" fmla="*/ 196 h 368"/>
              <a:gd name="T12" fmla="*/ 497 w 497"/>
              <a:gd name="T13" fmla="*/ 27 h 368"/>
              <a:gd name="T14" fmla="*/ 361 w 497"/>
              <a:gd name="T15" fmla="*/ 25 h 368"/>
              <a:gd name="T16" fmla="*/ 42 w 497"/>
              <a:gd name="T17" fmla="*/ 0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7" h="368">
                <a:moveTo>
                  <a:pt x="42" y="0"/>
                </a:moveTo>
                <a:lnTo>
                  <a:pt x="17" y="222"/>
                </a:lnTo>
                <a:lnTo>
                  <a:pt x="0" y="347"/>
                </a:lnTo>
                <a:lnTo>
                  <a:pt x="248" y="360"/>
                </a:lnTo>
                <a:lnTo>
                  <a:pt x="485" y="368"/>
                </a:lnTo>
                <a:lnTo>
                  <a:pt x="492" y="196"/>
                </a:lnTo>
                <a:lnTo>
                  <a:pt x="497" y="27"/>
                </a:lnTo>
                <a:lnTo>
                  <a:pt x="361" y="25"/>
                </a:lnTo>
                <a:lnTo>
                  <a:pt x="42" y="0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    </a:t>
            </a:r>
          </a:p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    </a:t>
            </a:r>
            <a:endParaRPr 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6" name="Freeform 242"/>
          <p:cNvSpPr>
            <a:spLocks/>
          </p:cNvSpPr>
          <p:nvPr/>
        </p:nvSpPr>
        <p:spPr bwMode="auto">
          <a:xfrm>
            <a:off x="2530660" y="2783082"/>
            <a:ext cx="882808" cy="795150"/>
          </a:xfrm>
          <a:custGeom>
            <a:avLst/>
            <a:gdLst>
              <a:gd name="T0" fmla="*/ 113 w 444"/>
              <a:gd name="T1" fmla="*/ 0 h 497"/>
              <a:gd name="T2" fmla="*/ 104 w 444"/>
              <a:gd name="T3" fmla="*/ 65 h 497"/>
              <a:gd name="T4" fmla="*/ 66 w 444"/>
              <a:gd name="T5" fmla="*/ 56 h 497"/>
              <a:gd name="T6" fmla="*/ 68 w 444"/>
              <a:gd name="T7" fmla="*/ 141 h 497"/>
              <a:gd name="T8" fmla="*/ 49 w 444"/>
              <a:gd name="T9" fmla="*/ 157 h 497"/>
              <a:gd name="T10" fmla="*/ 77 w 444"/>
              <a:gd name="T11" fmla="*/ 209 h 497"/>
              <a:gd name="T12" fmla="*/ 49 w 444"/>
              <a:gd name="T13" fmla="*/ 231 h 497"/>
              <a:gd name="T14" fmla="*/ 34 w 444"/>
              <a:gd name="T15" fmla="*/ 268 h 497"/>
              <a:gd name="T16" fmla="*/ 13 w 444"/>
              <a:gd name="T17" fmla="*/ 305 h 497"/>
              <a:gd name="T18" fmla="*/ 28 w 444"/>
              <a:gd name="T19" fmla="*/ 326 h 497"/>
              <a:gd name="T20" fmla="*/ 2 w 444"/>
              <a:gd name="T21" fmla="*/ 334 h 497"/>
              <a:gd name="T22" fmla="*/ 0 w 444"/>
              <a:gd name="T23" fmla="*/ 368 h 497"/>
              <a:gd name="T24" fmla="*/ 250 w 444"/>
              <a:gd name="T25" fmla="*/ 495 h 497"/>
              <a:gd name="T26" fmla="*/ 392 w 444"/>
              <a:gd name="T27" fmla="*/ 497 h 497"/>
              <a:gd name="T28" fmla="*/ 444 w 444"/>
              <a:gd name="T29" fmla="*/ 38 h 497"/>
              <a:gd name="T30" fmla="*/ 113 w 444"/>
              <a:gd name="T3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4" h="497">
                <a:moveTo>
                  <a:pt x="113" y="0"/>
                </a:moveTo>
                <a:lnTo>
                  <a:pt x="104" y="65"/>
                </a:lnTo>
                <a:lnTo>
                  <a:pt x="66" y="56"/>
                </a:lnTo>
                <a:lnTo>
                  <a:pt x="68" y="141"/>
                </a:lnTo>
                <a:lnTo>
                  <a:pt x="49" y="157"/>
                </a:lnTo>
                <a:lnTo>
                  <a:pt x="77" y="209"/>
                </a:lnTo>
                <a:lnTo>
                  <a:pt x="49" y="231"/>
                </a:lnTo>
                <a:lnTo>
                  <a:pt x="34" y="268"/>
                </a:lnTo>
                <a:lnTo>
                  <a:pt x="13" y="305"/>
                </a:lnTo>
                <a:lnTo>
                  <a:pt x="28" y="326"/>
                </a:lnTo>
                <a:lnTo>
                  <a:pt x="2" y="334"/>
                </a:lnTo>
                <a:lnTo>
                  <a:pt x="0" y="368"/>
                </a:lnTo>
                <a:lnTo>
                  <a:pt x="250" y="495"/>
                </a:lnTo>
                <a:lnTo>
                  <a:pt x="392" y="497"/>
                </a:lnTo>
                <a:lnTo>
                  <a:pt x="444" y="38"/>
                </a:lnTo>
                <a:lnTo>
                  <a:pt x="113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7" name="Freeform 244"/>
          <p:cNvSpPr>
            <a:spLocks/>
          </p:cNvSpPr>
          <p:nvPr/>
        </p:nvSpPr>
        <p:spPr bwMode="auto">
          <a:xfrm>
            <a:off x="3292182" y="2829479"/>
            <a:ext cx="958364" cy="763152"/>
          </a:xfrm>
          <a:custGeom>
            <a:avLst/>
            <a:gdLst>
              <a:gd name="T0" fmla="*/ 58 w 482"/>
              <a:gd name="T1" fmla="*/ 0 h 477"/>
              <a:gd name="T2" fmla="*/ 482 w 482"/>
              <a:gd name="T3" fmla="*/ 19 h 477"/>
              <a:gd name="T4" fmla="*/ 462 w 482"/>
              <a:gd name="T5" fmla="*/ 443 h 477"/>
              <a:gd name="T6" fmla="*/ 324 w 482"/>
              <a:gd name="T7" fmla="*/ 435 h 477"/>
              <a:gd name="T8" fmla="*/ 196 w 482"/>
              <a:gd name="T9" fmla="*/ 431 h 477"/>
              <a:gd name="T10" fmla="*/ 196 w 482"/>
              <a:gd name="T11" fmla="*/ 448 h 477"/>
              <a:gd name="T12" fmla="*/ 88 w 482"/>
              <a:gd name="T13" fmla="*/ 448 h 477"/>
              <a:gd name="T14" fmla="*/ 82 w 482"/>
              <a:gd name="T15" fmla="*/ 477 h 477"/>
              <a:gd name="T16" fmla="*/ 0 w 482"/>
              <a:gd name="T17" fmla="*/ 468 h 477"/>
              <a:gd name="T18" fmla="*/ 46 w 482"/>
              <a:gd name="T19" fmla="*/ 111 h 477"/>
              <a:gd name="T20" fmla="*/ 58 w 482"/>
              <a:gd name="T21" fmla="*/ 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2" h="477">
                <a:moveTo>
                  <a:pt x="58" y="0"/>
                </a:moveTo>
                <a:lnTo>
                  <a:pt x="482" y="19"/>
                </a:lnTo>
                <a:lnTo>
                  <a:pt x="462" y="443"/>
                </a:lnTo>
                <a:lnTo>
                  <a:pt x="324" y="435"/>
                </a:lnTo>
                <a:lnTo>
                  <a:pt x="196" y="431"/>
                </a:lnTo>
                <a:lnTo>
                  <a:pt x="196" y="448"/>
                </a:lnTo>
                <a:lnTo>
                  <a:pt x="88" y="448"/>
                </a:lnTo>
                <a:lnTo>
                  <a:pt x="82" y="477"/>
                </a:lnTo>
                <a:lnTo>
                  <a:pt x="0" y="468"/>
                </a:lnTo>
                <a:lnTo>
                  <a:pt x="46" y="111"/>
                </a:lnTo>
                <a:lnTo>
                  <a:pt x="58" y="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8" name="Freeform 248"/>
          <p:cNvSpPr>
            <a:spLocks/>
          </p:cNvSpPr>
          <p:nvPr/>
        </p:nvSpPr>
        <p:spPr bwMode="auto">
          <a:xfrm>
            <a:off x="3681892" y="2944673"/>
            <a:ext cx="1920705" cy="1430309"/>
          </a:xfrm>
          <a:custGeom>
            <a:avLst/>
            <a:gdLst>
              <a:gd name="T0" fmla="*/ 280 w 966"/>
              <a:gd name="T1" fmla="*/ 0 h 894"/>
              <a:gd name="T2" fmla="*/ 494 w 966"/>
              <a:gd name="T3" fmla="*/ 7 h 894"/>
              <a:gd name="T4" fmla="*/ 494 w 966"/>
              <a:gd name="T5" fmla="*/ 170 h 894"/>
              <a:gd name="T6" fmla="*/ 601 w 966"/>
              <a:gd name="T7" fmla="*/ 215 h 894"/>
              <a:gd name="T8" fmla="*/ 632 w 966"/>
              <a:gd name="T9" fmla="*/ 201 h 894"/>
              <a:gd name="T10" fmla="*/ 703 w 966"/>
              <a:gd name="T11" fmla="*/ 236 h 894"/>
              <a:gd name="T12" fmla="*/ 746 w 966"/>
              <a:gd name="T13" fmla="*/ 233 h 894"/>
              <a:gd name="T14" fmla="*/ 829 w 966"/>
              <a:gd name="T15" fmla="*/ 199 h 894"/>
              <a:gd name="T16" fmla="*/ 876 w 966"/>
              <a:gd name="T17" fmla="*/ 232 h 894"/>
              <a:gd name="T18" fmla="*/ 917 w 966"/>
              <a:gd name="T19" fmla="*/ 241 h 894"/>
              <a:gd name="T20" fmla="*/ 917 w 966"/>
              <a:gd name="T21" fmla="*/ 374 h 894"/>
              <a:gd name="T22" fmla="*/ 966 w 966"/>
              <a:gd name="T23" fmla="*/ 455 h 894"/>
              <a:gd name="T24" fmla="*/ 954 w 966"/>
              <a:gd name="T25" fmla="*/ 568 h 894"/>
              <a:gd name="T26" fmla="*/ 902 w 966"/>
              <a:gd name="T27" fmla="*/ 614 h 894"/>
              <a:gd name="T28" fmla="*/ 891 w 966"/>
              <a:gd name="T29" fmla="*/ 571 h 894"/>
              <a:gd name="T30" fmla="*/ 876 w 966"/>
              <a:gd name="T31" fmla="*/ 590 h 894"/>
              <a:gd name="T32" fmla="*/ 887 w 966"/>
              <a:gd name="T33" fmla="*/ 617 h 894"/>
              <a:gd name="T34" fmla="*/ 794 w 966"/>
              <a:gd name="T35" fmla="*/ 684 h 894"/>
              <a:gd name="T36" fmla="*/ 770 w 966"/>
              <a:gd name="T37" fmla="*/ 689 h 894"/>
              <a:gd name="T38" fmla="*/ 722 w 966"/>
              <a:gd name="T39" fmla="*/ 722 h 894"/>
              <a:gd name="T40" fmla="*/ 722 w 966"/>
              <a:gd name="T41" fmla="*/ 741 h 894"/>
              <a:gd name="T42" fmla="*/ 707 w 966"/>
              <a:gd name="T43" fmla="*/ 746 h 894"/>
              <a:gd name="T44" fmla="*/ 719 w 966"/>
              <a:gd name="T45" fmla="*/ 768 h 894"/>
              <a:gd name="T46" fmla="*/ 692 w 966"/>
              <a:gd name="T47" fmla="*/ 802 h 894"/>
              <a:gd name="T48" fmla="*/ 707 w 966"/>
              <a:gd name="T49" fmla="*/ 850 h 894"/>
              <a:gd name="T50" fmla="*/ 722 w 966"/>
              <a:gd name="T51" fmla="*/ 864 h 894"/>
              <a:gd name="T52" fmla="*/ 719 w 966"/>
              <a:gd name="T53" fmla="*/ 894 h 894"/>
              <a:gd name="T54" fmla="*/ 681 w 966"/>
              <a:gd name="T55" fmla="*/ 894 h 894"/>
              <a:gd name="T56" fmla="*/ 647 w 966"/>
              <a:gd name="T57" fmla="*/ 880 h 894"/>
              <a:gd name="T58" fmla="*/ 625 w 966"/>
              <a:gd name="T59" fmla="*/ 883 h 894"/>
              <a:gd name="T60" fmla="*/ 550 w 966"/>
              <a:gd name="T61" fmla="*/ 856 h 894"/>
              <a:gd name="T62" fmla="*/ 516 w 966"/>
              <a:gd name="T63" fmla="*/ 756 h 894"/>
              <a:gd name="T64" fmla="*/ 464 w 966"/>
              <a:gd name="T65" fmla="*/ 708 h 894"/>
              <a:gd name="T66" fmla="*/ 419 w 966"/>
              <a:gd name="T67" fmla="*/ 617 h 894"/>
              <a:gd name="T68" fmla="*/ 398 w 966"/>
              <a:gd name="T69" fmla="*/ 608 h 894"/>
              <a:gd name="T70" fmla="*/ 372 w 966"/>
              <a:gd name="T71" fmla="*/ 585 h 894"/>
              <a:gd name="T72" fmla="*/ 348 w 966"/>
              <a:gd name="T73" fmla="*/ 585 h 894"/>
              <a:gd name="T74" fmla="*/ 312 w 966"/>
              <a:gd name="T75" fmla="*/ 579 h 894"/>
              <a:gd name="T76" fmla="*/ 285 w 966"/>
              <a:gd name="T77" fmla="*/ 585 h 894"/>
              <a:gd name="T78" fmla="*/ 266 w 966"/>
              <a:gd name="T79" fmla="*/ 630 h 894"/>
              <a:gd name="T80" fmla="*/ 237 w 966"/>
              <a:gd name="T81" fmla="*/ 638 h 894"/>
              <a:gd name="T82" fmla="*/ 176 w 966"/>
              <a:gd name="T83" fmla="*/ 603 h 894"/>
              <a:gd name="T84" fmla="*/ 140 w 966"/>
              <a:gd name="T85" fmla="*/ 561 h 894"/>
              <a:gd name="T86" fmla="*/ 133 w 966"/>
              <a:gd name="T87" fmla="*/ 509 h 894"/>
              <a:gd name="T88" fmla="*/ 107 w 966"/>
              <a:gd name="T89" fmla="*/ 474 h 894"/>
              <a:gd name="T90" fmla="*/ 46 w 966"/>
              <a:gd name="T91" fmla="*/ 426 h 894"/>
              <a:gd name="T92" fmla="*/ 0 w 966"/>
              <a:gd name="T93" fmla="*/ 375 h 894"/>
              <a:gd name="T94" fmla="*/ 0 w 966"/>
              <a:gd name="T95" fmla="*/ 354 h 894"/>
              <a:gd name="T96" fmla="*/ 147 w 966"/>
              <a:gd name="T97" fmla="*/ 355 h 894"/>
              <a:gd name="T98" fmla="*/ 266 w 966"/>
              <a:gd name="T99" fmla="*/ 364 h 894"/>
              <a:gd name="T100" fmla="*/ 280 w 966"/>
              <a:gd name="T101" fmla="*/ 0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66" h="894">
                <a:moveTo>
                  <a:pt x="280" y="0"/>
                </a:moveTo>
                <a:lnTo>
                  <a:pt x="494" y="7"/>
                </a:lnTo>
                <a:lnTo>
                  <a:pt x="494" y="170"/>
                </a:lnTo>
                <a:lnTo>
                  <a:pt x="601" y="215"/>
                </a:lnTo>
                <a:lnTo>
                  <a:pt x="632" y="201"/>
                </a:lnTo>
                <a:lnTo>
                  <a:pt x="703" y="236"/>
                </a:lnTo>
                <a:lnTo>
                  <a:pt x="746" y="233"/>
                </a:lnTo>
                <a:lnTo>
                  <a:pt x="829" y="199"/>
                </a:lnTo>
                <a:lnTo>
                  <a:pt x="876" y="232"/>
                </a:lnTo>
                <a:lnTo>
                  <a:pt x="917" y="241"/>
                </a:lnTo>
                <a:lnTo>
                  <a:pt x="917" y="374"/>
                </a:lnTo>
                <a:lnTo>
                  <a:pt x="966" y="455"/>
                </a:lnTo>
                <a:lnTo>
                  <a:pt x="954" y="568"/>
                </a:lnTo>
                <a:lnTo>
                  <a:pt x="902" y="614"/>
                </a:lnTo>
                <a:lnTo>
                  <a:pt x="891" y="571"/>
                </a:lnTo>
                <a:lnTo>
                  <a:pt x="876" y="590"/>
                </a:lnTo>
                <a:lnTo>
                  <a:pt x="887" y="617"/>
                </a:lnTo>
                <a:lnTo>
                  <a:pt x="794" y="684"/>
                </a:lnTo>
                <a:lnTo>
                  <a:pt x="770" y="689"/>
                </a:lnTo>
                <a:lnTo>
                  <a:pt x="722" y="722"/>
                </a:lnTo>
                <a:lnTo>
                  <a:pt x="722" y="741"/>
                </a:lnTo>
                <a:lnTo>
                  <a:pt x="707" y="746"/>
                </a:lnTo>
                <a:lnTo>
                  <a:pt x="719" y="768"/>
                </a:lnTo>
                <a:lnTo>
                  <a:pt x="692" y="802"/>
                </a:lnTo>
                <a:lnTo>
                  <a:pt x="707" y="850"/>
                </a:lnTo>
                <a:lnTo>
                  <a:pt x="722" y="864"/>
                </a:lnTo>
                <a:lnTo>
                  <a:pt x="719" y="894"/>
                </a:lnTo>
                <a:lnTo>
                  <a:pt x="681" y="894"/>
                </a:lnTo>
                <a:lnTo>
                  <a:pt x="647" y="880"/>
                </a:lnTo>
                <a:lnTo>
                  <a:pt x="625" y="883"/>
                </a:lnTo>
                <a:lnTo>
                  <a:pt x="550" y="856"/>
                </a:lnTo>
                <a:lnTo>
                  <a:pt x="516" y="756"/>
                </a:lnTo>
                <a:lnTo>
                  <a:pt x="464" y="708"/>
                </a:lnTo>
                <a:lnTo>
                  <a:pt x="419" y="617"/>
                </a:lnTo>
                <a:lnTo>
                  <a:pt x="398" y="608"/>
                </a:lnTo>
                <a:lnTo>
                  <a:pt x="372" y="585"/>
                </a:lnTo>
                <a:lnTo>
                  <a:pt x="348" y="585"/>
                </a:lnTo>
                <a:lnTo>
                  <a:pt x="312" y="579"/>
                </a:lnTo>
                <a:lnTo>
                  <a:pt x="285" y="585"/>
                </a:lnTo>
                <a:lnTo>
                  <a:pt x="266" y="630"/>
                </a:lnTo>
                <a:lnTo>
                  <a:pt x="237" y="638"/>
                </a:lnTo>
                <a:lnTo>
                  <a:pt x="176" y="603"/>
                </a:lnTo>
                <a:lnTo>
                  <a:pt x="140" y="561"/>
                </a:lnTo>
                <a:lnTo>
                  <a:pt x="133" y="509"/>
                </a:lnTo>
                <a:lnTo>
                  <a:pt x="107" y="474"/>
                </a:lnTo>
                <a:lnTo>
                  <a:pt x="46" y="426"/>
                </a:lnTo>
                <a:lnTo>
                  <a:pt x="0" y="375"/>
                </a:lnTo>
                <a:lnTo>
                  <a:pt x="0" y="354"/>
                </a:lnTo>
                <a:lnTo>
                  <a:pt x="147" y="355"/>
                </a:lnTo>
                <a:lnTo>
                  <a:pt x="266" y="364"/>
                </a:lnTo>
                <a:lnTo>
                  <a:pt x="280" y="0"/>
                </a:lnTo>
                <a:close/>
              </a:path>
            </a:pathLst>
          </a:custGeom>
          <a:solidFill>
            <a:srgbClr val="C73D51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9" name="Freeform 173"/>
          <p:cNvSpPr>
            <a:spLocks/>
          </p:cNvSpPr>
          <p:nvPr/>
        </p:nvSpPr>
        <p:spPr bwMode="auto">
          <a:xfrm>
            <a:off x="5405753" y="2882276"/>
            <a:ext cx="664095" cy="503969"/>
          </a:xfrm>
          <a:custGeom>
            <a:avLst/>
            <a:gdLst>
              <a:gd name="T0" fmla="*/ 0 w 334"/>
              <a:gd name="T1" fmla="*/ 30 h 315"/>
              <a:gd name="T2" fmla="*/ 131 w 334"/>
              <a:gd name="T3" fmla="*/ 14 h 315"/>
              <a:gd name="T4" fmla="*/ 294 w 334"/>
              <a:gd name="T5" fmla="*/ 0 h 315"/>
              <a:gd name="T6" fmla="*/ 286 w 334"/>
              <a:gd name="T7" fmla="*/ 42 h 315"/>
              <a:gd name="T8" fmla="*/ 322 w 334"/>
              <a:gd name="T9" fmla="*/ 33 h 315"/>
              <a:gd name="T10" fmla="*/ 334 w 334"/>
              <a:gd name="T11" fmla="*/ 60 h 315"/>
              <a:gd name="T12" fmla="*/ 296 w 334"/>
              <a:gd name="T13" fmla="*/ 86 h 315"/>
              <a:gd name="T14" fmla="*/ 306 w 334"/>
              <a:gd name="T15" fmla="*/ 130 h 315"/>
              <a:gd name="T16" fmla="*/ 267 w 334"/>
              <a:gd name="T17" fmla="*/ 203 h 315"/>
              <a:gd name="T18" fmla="*/ 238 w 334"/>
              <a:gd name="T19" fmla="*/ 247 h 315"/>
              <a:gd name="T20" fmla="*/ 254 w 334"/>
              <a:gd name="T21" fmla="*/ 305 h 315"/>
              <a:gd name="T22" fmla="*/ 47 w 334"/>
              <a:gd name="T23" fmla="*/ 315 h 315"/>
              <a:gd name="T24" fmla="*/ 46 w 334"/>
              <a:gd name="T25" fmla="*/ 280 h 315"/>
              <a:gd name="T26" fmla="*/ 6 w 334"/>
              <a:gd name="T27" fmla="*/ 272 h 315"/>
              <a:gd name="T28" fmla="*/ 6 w 334"/>
              <a:gd name="T29" fmla="*/ 86 h 315"/>
              <a:gd name="T30" fmla="*/ 0 w 334"/>
              <a:gd name="T31" fmla="*/ 30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4" h="315">
                <a:moveTo>
                  <a:pt x="0" y="30"/>
                </a:moveTo>
                <a:lnTo>
                  <a:pt x="131" y="14"/>
                </a:lnTo>
                <a:lnTo>
                  <a:pt x="294" y="0"/>
                </a:lnTo>
                <a:lnTo>
                  <a:pt x="286" y="42"/>
                </a:lnTo>
                <a:lnTo>
                  <a:pt x="322" y="33"/>
                </a:lnTo>
                <a:lnTo>
                  <a:pt x="334" y="60"/>
                </a:lnTo>
                <a:lnTo>
                  <a:pt x="296" y="86"/>
                </a:lnTo>
                <a:lnTo>
                  <a:pt x="306" y="130"/>
                </a:lnTo>
                <a:lnTo>
                  <a:pt x="267" y="203"/>
                </a:lnTo>
                <a:lnTo>
                  <a:pt x="238" y="247"/>
                </a:lnTo>
                <a:lnTo>
                  <a:pt x="254" y="305"/>
                </a:lnTo>
                <a:lnTo>
                  <a:pt x="47" y="315"/>
                </a:lnTo>
                <a:lnTo>
                  <a:pt x="46" y="280"/>
                </a:lnTo>
                <a:lnTo>
                  <a:pt x="6" y="272"/>
                </a:lnTo>
                <a:lnTo>
                  <a:pt x="6" y="86"/>
                </a:lnTo>
                <a:lnTo>
                  <a:pt x="0" y="30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0" name="Freeform 177"/>
          <p:cNvSpPr>
            <a:spLocks/>
          </p:cNvSpPr>
          <p:nvPr/>
        </p:nvSpPr>
        <p:spPr bwMode="auto">
          <a:xfrm>
            <a:off x="5091601" y="1941535"/>
            <a:ext cx="807253" cy="419174"/>
          </a:xfrm>
          <a:custGeom>
            <a:avLst/>
            <a:gdLst>
              <a:gd name="T0" fmla="*/ 7 w 406"/>
              <a:gd name="T1" fmla="*/ 14 h 262"/>
              <a:gd name="T2" fmla="*/ 0 w 406"/>
              <a:gd name="T3" fmla="*/ 58 h 262"/>
              <a:gd name="T4" fmla="*/ 9 w 406"/>
              <a:gd name="T5" fmla="*/ 107 h 262"/>
              <a:gd name="T6" fmla="*/ 47 w 406"/>
              <a:gd name="T7" fmla="*/ 208 h 262"/>
              <a:gd name="T8" fmla="*/ 68 w 406"/>
              <a:gd name="T9" fmla="*/ 262 h 262"/>
              <a:gd name="T10" fmla="*/ 305 w 406"/>
              <a:gd name="T11" fmla="*/ 249 h 262"/>
              <a:gd name="T12" fmla="*/ 345 w 406"/>
              <a:gd name="T13" fmla="*/ 262 h 262"/>
              <a:gd name="T14" fmla="*/ 369 w 406"/>
              <a:gd name="T15" fmla="*/ 210 h 262"/>
              <a:gd name="T16" fmla="*/ 359 w 406"/>
              <a:gd name="T17" fmla="*/ 173 h 262"/>
              <a:gd name="T18" fmla="*/ 400 w 406"/>
              <a:gd name="T19" fmla="*/ 166 h 262"/>
              <a:gd name="T20" fmla="*/ 406 w 406"/>
              <a:gd name="T21" fmla="*/ 108 h 262"/>
              <a:gd name="T22" fmla="*/ 381 w 406"/>
              <a:gd name="T23" fmla="*/ 82 h 262"/>
              <a:gd name="T24" fmla="*/ 339 w 406"/>
              <a:gd name="T25" fmla="*/ 58 h 262"/>
              <a:gd name="T26" fmla="*/ 349 w 406"/>
              <a:gd name="T27" fmla="*/ 24 h 262"/>
              <a:gd name="T28" fmla="*/ 331 w 406"/>
              <a:gd name="T29" fmla="*/ 0 h 262"/>
              <a:gd name="T30" fmla="*/ 242 w 406"/>
              <a:gd name="T31" fmla="*/ 3 h 262"/>
              <a:gd name="T32" fmla="*/ 152 w 406"/>
              <a:gd name="T33" fmla="*/ 7 h 262"/>
              <a:gd name="T34" fmla="*/ 7 w 406"/>
              <a:gd name="T35" fmla="*/ 1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6" h="262">
                <a:moveTo>
                  <a:pt x="7" y="14"/>
                </a:moveTo>
                <a:lnTo>
                  <a:pt x="0" y="58"/>
                </a:lnTo>
                <a:lnTo>
                  <a:pt x="9" y="107"/>
                </a:lnTo>
                <a:lnTo>
                  <a:pt x="47" y="208"/>
                </a:lnTo>
                <a:lnTo>
                  <a:pt x="68" y="262"/>
                </a:lnTo>
                <a:lnTo>
                  <a:pt x="305" y="249"/>
                </a:lnTo>
                <a:lnTo>
                  <a:pt x="345" y="262"/>
                </a:lnTo>
                <a:lnTo>
                  <a:pt x="369" y="210"/>
                </a:lnTo>
                <a:lnTo>
                  <a:pt x="359" y="173"/>
                </a:lnTo>
                <a:lnTo>
                  <a:pt x="400" y="166"/>
                </a:lnTo>
                <a:lnTo>
                  <a:pt x="406" y="108"/>
                </a:lnTo>
                <a:lnTo>
                  <a:pt x="381" y="82"/>
                </a:lnTo>
                <a:lnTo>
                  <a:pt x="339" y="58"/>
                </a:lnTo>
                <a:lnTo>
                  <a:pt x="349" y="24"/>
                </a:lnTo>
                <a:lnTo>
                  <a:pt x="331" y="0"/>
                </a:lnTo>
                <a:lnTo>
                  <a:pt x="242" y="3"/>
                </a:lnTo>
                <a:lnTo>
                  <a:pt x="152" y="7"/>
                </a:lnTo>
                <a:lnTo>
                  <a:pt x="7" y="14"/>
                </a:lnTo>
                <a:close/>
              </a:path>
            </a:pathLst>
          </a:custGeom>
          <a:solidFill>
            <a:srgbClr val="01BC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1" name="Freeform 189"/>
          <p:cNvSpPr>
            <a:spLocks/>
          </p:cNvSpPr>
          <p:nvPr/>
        </p:nvSpPr>
        <p:spPr bwMode="auto">
          <a:xfrm>
            <a:off x="5224818" y="2338311"/>
            <a:ext cx="920587" cy="612761"/>
          </a:xfrm>
          <a:custGeom>
            <a:avLst/>
            <a:gdLst>
              <a:gd name="T0" fmla="*/ 0 w 463"/>
              <a:gd name="T1" fmla="*/ 14 h 383"/>
              <a:gd name="T2" fmla="*/ 202 w 463"/>
              <a:gd name="T3" fmla="*/ 0 h 383"/>
              <a:gd name="T4" fmla="*/ 245 w 463"/>
              <a:gd name="T5" fmla="*/ 0 h 383"/>
              <a:gd name="T6" fmla="*/ 277 w 463"/>
              <a:gd name="T7" fmla="*/ 12 h 383"/>
              <a:gd name="T8" fmla="*/ 261 w 463"/>
              <a:gd name="T9" fmla="*/ 46 h 383"/>
              <a:gd name="T10" fmla="*/ 320 w 463"/>
              <a:gd name="T11" fmla="*/ 99 h 383"/>
              <a:gd name="T12" fmla="*/ 339 w 463"/>
              <a:gd name="T13" fmla="*/ 145 h 383"/>
              <a:gd name="T14" fmla="*/ 374 w 463"/>
              <a:gd name="T15" fmla="*/ 133 h 383"/>
              <a:gd name="T16" fmla="*/ 372 w 463"/>
              <a:gd name="T17" fmla="*/ 199 h 383"/>
              <a:gd name="T18" fmla="*/ 407 w 463"/>
              <a:gd name="T19" fmla="*/ 218 h 383"/>
              <a:gd name="T20" fmla="*/ 424 w 463"/>
              <a:gd name="T21" fmla="*/ 275 h 383"/>
              <a:gd name="T22" fmla="*/ 450 w 463"/>
              <a:gd name="T23" fmla="*/ 279 h 383"/>
              <a:gd name="T24" fmla="*/ 463 w 463"/>
              <a:gd name="T25" fmla="*/ 302 h 383"/>
              <a:gd name="T26" fmla="*/ 432 w 463"/>
              <a:gd name="T27" fmla="*/ 335 h 383"/>
              <a:gd name="T28" fmla="*/ 421 w 463"/>
              <a:gd name="T29" fmla="*/ 373 h 383"/>
              <a:gd name="T30" fmla="*/ 378 w 463"/>
              <a:gd name="T31" fmla="*/ 383 h 383"/>
              <a:gd name="T32" fmla="*/ 388 w 463"/>
              <a:gd name="T33" fmla="*/ 341 h 383"/>
              <a:gd name="T34" fmla="*/ 215 w 463"/>
              <a:gd name="T35" fmla="*/ 356 h 383"/>
              <a:gd name="T36" fmla="*/ 91 w 463"/>
              <a:gd name="T37" fmla="*/ 372 h 383"/>
              <a:gd name="T38" fmla="*/ 82 w 463"/>
              <a:gd name="T39" fmla="*/ 331 h 383"/>
              <a:gd name="T40" fmla="*/ 74 w 463"/>
              <a:gd name="T41" fmla="*/ 209 h 383"/>
              <a:gd name="T42" fmla="*/ 73 w 463"/>
              <a:gd name="T43" fmla="*/ 143 h 383"/>
              <a:gd name="T44" fmla="*/ 30 w 463"/>
              <a:gd name="T45" fmla="*/ 112 h 383"/>
              <a:gd name="T46" fmla="*/ 46 w 463"/>
              <a:gd name="T47" fmla="*/ 85 h 383"/>
              <a:gd name="T48" fmla="*/ 26 w 463"/>
              <a:gd name="T49" fmla="*/ 69 h 383"/>
              <a:gd name="T50" fmla="*/ 0 w 463"/>
              <a:gd name="T51" fmla="*/ 14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63" h="383">
                <a:moveTo>
                  <a:pt x="0" y="14"/>
                </a:moveTo>
                <a:lnTo>
                  <a:pt x="202" y="0"/>
                </a:lnTo>
                <a:lnTo>
                  <a:pt x="245" y="0"/>
                </a:lnTo>
                <a:lnTo>
                  <a:pt x="277" y="12"/>
                </a:lnTo>
                <a:lnTo>
                  <a:pt x="261" y="46"/>
                </a:lnTo>
                <a:lnTo>
                  <a:pt x="320" y="99"/>
                </a:lnTo>
                <a:lnTo>
                  <a:pt x="339" y="145"/>
                </a:lnTo>
                <a:lnTo>
                  <a:pt x="374" y="133"/>
                </a:lnTo>
                <a:lnTo>
                  <a:pt x="372" y="199"/>
                </a:lnTo>
                <a:lnTo>
                  <a:pt x="407" y="218"/>
                </a:lnTo>
                <a:lnTo>
                  <a:pt x="424" y="275"/>
                </a:lnTo>
                <a:lnTo>
                  <a:pt x="450" y="279"/>
                </a:lnTo>
                <a:lnTo>
                  <a:pt x="463" y="302"/>
                </a:lnTo>
                <a:lnTo>
                  <a:pt x="432" y="335"/>
                </a:lnTo>
                <a:lnTo>
                  <a:pt x="421" y="373"/>
                </a:lnTo>
                <a:lnTo>
                  <a:pt x="378" y="383"/>
                </a:lnTo>
                <a:lnTo>
                  <a:pt x="388" y="341"/>
                </a:lnTo>
                <a:lnTo>
                  <a:pt x="215" y="356"/>
                </a:lnTo>
                <a:lnTo>
                  <a:pt x="91" y="372"/>
                </a:lnTo>
                <a:lnTo>
                  <a:pt x="82" y="331"/>
                </a:lnTo>
                <a:lnTo>
                  <a:pt x="74" y="209"/>
                </a:lnTo>
                <a:lnTo>
                  <a:pt x="73" y="143"/>
                </a:lnTo>
                <a:lnTo>
                  <a:pt x="30" y="112"/>
                </a:lnTo>
                <a:lnTo>
                  <a:pt x="46" y="85"/>
                </a:lnTo>
                <a:lnTo>
                  <a:pt x="26" y="69"/>
                </a:lnTo>
                <a:lnTo>
                  <a:pt x="0" y="14"/>
                </a:lnTo>
                <a:close/>
              </a:path>
            </a:pathLst>
          </a:custGeom>
          <a:solidFill>
            <a:srgbClr val="31A959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2" name="Freeform 195"/>
          <p:cNvSpPr>
            <a:spLocks/>
          </p:cNvSpPr>
          <p:nvPr/>
        </p:nvSpPr>
        <p:spPr bwMode="auto">
          <a:xfrm>
            <a:off x="6670315" y="2989470"/>
            <a:ext cx="749592" cy="627160"/>
          </a:xfrm>
          <a:custGeom>
            <a:avLst/>
            <a:gdLst>
              <a:gd name="T0" fmla="*/ 0 w 377"/>
              <a:gd name="T1" fmla="*/ 24 h 392"/>
              <a:gd name="T2" fmla="*/ 4 w 377"/>
              <a:gd name="T3" fmla="*/ 24 h 392"/>
              <a:gd name="T4" fmla="*/ 91 w 377"/>
              <a:gd name="T5" fmla="*/ 8 h 392"/>
              <a:gd name="T6" fmla="*/ 170 w 377"/>
              <a:gd name="T7" fmla="*/ 0 h 392"/>
              <a:gd name="T8" fmla="*/ 158 w 377"/>
              <a:gd name="T9" fmla="*/ 21 h 392"/>
              <a:gd name="T10" fmla="*/ 182 w 377"/>
              <a:gd name="T11" fmla="*/ 21 h 392"/>
              <a:gd name="T12" fmla="*/ 316 w 377"/>
              <a:gd name="T13" fmla="*/ 142 h 392"/>
              <a:gd name="T14" fmla="*/ 369 w 377"/>
              <a:gd name="T15" fmla="*/ 220 h 392"/>
              <a:gd name="T16" fmla="*/ 377 w 377"/>
              <a:gd name="T17" fmla="*/ 273 h 392"/>
              <a:gd name="T18" fmla="*/ 359 w 377"/>
              <a:gd name="T19" fmla="*/ 286 h 392"/>
              <a:gd name="T20" fmla="*/ 369 w 377"/>
              <a:gd name="T21" fmla="*/ 340 h 392"/>
              <a:gd name="T22" fmla="*/ 331 w 377"/>
              <a:gd name="T23" fmla="*/ 342 h 392"/>
              <a:gd name="T24" fmla="*/ 331 w 377"/>
              <a:gd name="T25" fmla="*/ 386 h 392"/>
              <a:gd name="T26" fmla="*/ 302 w 377"/>
              <a:gd name="T27" fmla="*/ 363 h 392"/>
              <a:gd name="T28" fmla="*/ 107 w 377"/>
              <a:gd name="T29" fmla="*/ 392 h 392"/>
              <a:gd name="T30" fmla="*/ 64 w 377"/>
              <a:gd name="T31" fmla="*/ 309 h 392"/>
              <a:gd name="T32" fmla="*/ 96 w 377"/>
              <a:gd name="T33" fmla="*/ 251 h 392"/>
              <a:gd name="T34" fmla="*/ 53 w 377"/>
              <a:gd name="T35" fmla="*/ 221 h 392"/>
              <a:gd name="T36" fmla="*/ 0 w 377"/>
              <a:gd name="T37" fmla="*/ 24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7" h="392">
                <a:moveTo>
                  <a:pt x="0" y="24"/>
                </a:moveTo>
                <a:lnTo>
                  <a:pt x="4" y="24"/>
                </a:lnTo>
                <a:lnTo>
                  <a:pt x="91" y="8"/>
                </a:lnTo>
                <a:lnTo>
                  <a:pt x="170" y="0"/>
                </a:lnTo>
                <a:lnTo>
                  <a:pt x="158" y="21"/>
                </a:lnTo>
                <a:lnTo>
                  <a:pt x="182" y="21"/>
                </a:lnTo>
                <a:lnTo>
                  <a:pt x="316" y="142"/>
                </a:lnTo>
                <a:lnTo>
                  <a:pt x="369" y="220"/>
                </a:lnTo>
                <a:lnTo>
                  <a:pt x="377" y="273"/>
                </a:lnTo>
                <a:lnTo>
                  <a:pt x="359" y="286"/>
                </a:lnTo>
                <a:lnTo>
                  <a:pt x="369" y="340"/>
                </a:lnTo>
                <a:lnTo>
                  <a:pt x="331" y="342"/>
                </a:lnTo>
                <a:lnTo>
                  <a:pt x="331" y="386"/>
                </a:lnTo>
                <a:lnTo>
                  <a:pt x="302" y="363"/>
                </a:lnTo>
                <a:lnTo>
                  <a:pt x="107" y="392"/>
                </a:lnTo>
                <a:lnTo>
                  <a:pt x="64" y="309"/>
                </a:lnTo>
                <a:lnTo>
                  <a:pt x="96" y="251"/>
                </a:lnTo>
                <a:lnTo>
                  <a:pt x="53" y="221"/>
                </a:lnTo>
                <a:lnTo>
                  <a:pt x="0" y="24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3" name="Freeform 197"/>
          <p:cNvSpPr>
            <a:spLocks/>
          </p:cNvSpPr>
          <p:nvPr/>
        </p:nvSpPr>
        <p:spPr bwMode="auto">
          <a:xfrm>
            <a:off x="6994410" y="2906275"/>
            <a:ext cx="683978" cy="435172"/>
          </a:xfrm>
          <a:custGeom>
            <a:avLst/>
            <a:gdLst>
              <a:gd name="T0" fmla="*/ 13 w 344"/>
              <a:gd name="T1" fmla="*/ 48 h 272"/>
              <a:gd name="T2" fmla="*/ 40 w 344"/>
              <a:gd name="T3" fmla="*/ 22 h 272"/>
              <a:gd name="T4" fmla="*/ 143 w 344"/>
              <a:gd name="T5" fmla="*/ 0 h 272"/>
              <a:gd name="T6" fmla="*/ 174 w 344"/>
              <a:gd name="T7" fmla="*/ 15 h 272"/>
              <a:gd name="T8" fmla="*/ 241 w 344"/>
              <a:gd name="T9" fmla="*/ 3 h 272"/>
              <a:gd name="T10" fmla="*/ 295 w 344"/>
              <a:gd name="T11" fmla="*/ 42 h 272"/>
              <a:gd name="T12" fmla="*/ 344 w 344"/>
              <a:gd name="T13" fmla="*/ 73 h 272"/>
              <a:gd name="T14" fmla="*/ 316 w 344"/>
              <a:gd name="T15" fmla="*/ 154 h 272"/>
              <a:gd name="T16" fmla="*/ 275 w 344"/>
              <a:gd name="T17" fmla="*/ 195 h 272"/>
              <a:gd name="T18" fmla="*/ 229 w 344"/>
              <a:gd name="T19" fmla="*/ 208 h 272"/>
              <a:gd name="T20" fmla="*/ 239 w 344"/>
              <a:gd name="T21" fmla="*/ 241 h 272"/>
              <a:gd name="T22" fmla="*/ 210 w 344"/>
              <a:gd name="T23" fmla="*/ 272 h 272"/>
              <a:gd name="T24" fmla="*/ 157 w 344"/>
              <a:gd name="T25" fmla="*/ 195 h 272"/>
              <a:gd name="T26" fmla="*/ 22 w 344"/>
              <a:gd name="T27" fmla="*/ 73 h 272"/>
              <a:gd name="T28" fmla="*/ 0 w 344"/>
              <a:gd name="T29" fmla="*/ 73 h 272"/>
              <a:gd name="T30" fmla="*/ 13 w 344"/>
              <a:gd name="T31" fmla="*/ 4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4" h="272">
                <a:moveTo>
                  <a:pt x="13" y="48"/>
                </a:moveTo>
                <a:lnTo>
                  <a:pt x="40" y="22"/>
                </a:lnTo>
                <a:lnTo>
                  <a:pt x="143" y="0"/>
                </a:lnTo>
                <a:lnTo>
                  <a:pt x="174" y="15"/>
                </a:lnTo>
                <a:lnTo>
                  <a:pt x="241" y="3"/>
                </a:lnTo>
                <a:lnTo>
                  <a:pt x="295" y="42"/>
                </a:lnTo>
                <a:lnTo>
                  <a:pt x="344" y="73"/>
                </a:lnTo>
                <a:lnTo>
                  <a:pt x="316" y="154"/>
                </a:lnTo>
                <a:lnTo>
                  <a:pt x="275" y="195"/>
                </a:lnTo>
                <a:lnTo>
                  <a:pt x="229" y="208"/>
                </a:lnTo>
                <a:lnTo>
                  <a:pt x="239" y="241"/>
                </a:lnTo>
                <a:lnTo>
                  <a:pt x="210" y="272"/>
                </a:lnTo>
                <a:lnTo>
                  <a:pt x="157" y="195"/>
                </a:lnTo>
                <a:lnTo>
                  <a:pt x="22" y="73"/>
                </a:lnTo>
                <a:lnTo>
                  <a:pt x="0" y="73"/>
                </a:lnTo>
                <a:lnTo>
                  <a:pt x="13" y="48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4" name="Freeform 250"/>
          <p:cNvSpPr>
            <a:spLocks/>
          </p:cNvSpPr>
          <p:nvPr/>
        </p:nvSpPr>
        <p:spPr bwMode="auto">
          <a:xfrm>
            <a:off x="5499204" y="3365446"/>
            <a:ext cx="817195" cy="526367"/>
          </a:xfrm>
          <a:custGeom>
            <a:avLst/>
            <a:gdLst>
              <a:gd name="T0" fmla="*/ 0 w 411"/>
              <a:gd name="T1" fmla="*/ 8 h 329"/>
              <a:gd name="T2" fmla="*/ 207 w 411"/>
              <a:gd name="T3" fmla="*/ 0 h 329"/>
              <a:gd name="T4" fmla="*/ 244 w 411"/>
              <a:gd name="T5" fmla="*/ 68 h 329"/>
              <a:gd name="T6" fmla="*/ 212 w 411"/>
              <a:gd name="T7" fmla="*/ 147 h 329"/>
              <a:gd name="T8" fmla="*/ 202 w 411"/>
              <a:gd name="T9" fmla="*/ 183 h 329"/>
              <a:gd name="T10" fmla="*/ 340 w 411"/>
              <a:gd name="T11" fmla="*/ 168 h 329"/>
              <a:gd name="T12" fmla="*/ 350 w 411"/>
              <a:gd name="T13" fmla="*/ 221 h 329"/>
              <a:gd name="T14" fmla="*/ 307 w 411"/>
              <a:gd name="T15" fmla="*/ 216 h 329"/>
              <a:gd name="T16" fmla="*/ 288 w 411"/>
              <a:gd name="T17" fmla="*/ 239 h 329"/>
              <a:gd name="T18" fmla="*/ 311 w 411"/>
              <a:gd name="T19" fmla="*/ 254 h 329"/>
              <a:gd name="T20" fmla="*/ 349 w 411"/>
              <a:gd name="T21" fmla="*/ 236 h 329"/>
              <a:gd name="T22" fmla="*/ 350 w 411"/>
              <a:gd name="T23" fmla="*/ 261 h 329"/>
              <a:gd name="T24" fmla="*/ 370 w 411"/>
              <a:gd name="T25" fmla="*/ 240 h 329"/>
              <a:gd name="T26" fmla="*/ 384 w 411"/>
              <a:gd name="T27" fmla="*/ 240 h 329"/>
              <a:gd name="T28" fmla="*/ 367 w 411"/>
              <a:gd name="T29" fmla="*/ 283 h 329"/>
              <a:gd name="T30" fmla="*/ 400 w 411"/>
              <a:gd name="T31" fmla="*/ 292 h 329"/>
              <a:gd name="T32" fmla="*/ 411 w 411"/>
              <a:gd name="T33" fmla="*/ 315 h 329"/>
              <a:gd name="T34" fmla="*/ 396 w 411"/>
              <a:gd name="T35" fmla="*/ 322 h 329"/>
              <a:gd name="T36" fmla="*/ 374 w 411"/>
              <a:gd name="T37" fmla="*/ 307 h 329"/>
              <a:gd name="T38" fmla="*/ 337 w 411"/>
              <a:gd name="T39" fmla="*/ 296 h 329"/>
              <a:gd name="T40" fmla="*/ 345 w 411"/>
              <a:gd name="T41" fmla="*/ 325 h 329"/>
              <a:gd name="T42" fmla="*/ 325 w 411"/>
              <a:gd name="T43" fmla="*/ 329 h 329"/>
              <a:gd name="T44" fmla="*/ 309 w 411"/>
              <a:gd name="T45" fmla="*/ 302 h 329"/>
              <a:gd name="T46" fmla="*/ 299 w 411"/>
              <a:gd name="T47" fmla="*/ 319 h 329"/>
              <a:gd name="T48" fmla="*/ 239 w 411"/>
              <a:gd name="T49" fmla="*/ 319 h 329"/>
              <a:gd name="T50" fmla="*/ 239 w 411"/>
              <a:gd name="T51" fmla="*/ 302 h 329"/>
              <a:gd name="T52" fmla="*/ 216 w 411"/>
              <a:gd name="T53" fmla="*/ 283 h 329"/>
              <a:gd name="T54" fmla="*/ 170 w 411"/>
              <a:gd name="T55" fmla="*/ 281 h 329"/>
              <a:gd name="T56" fmla="*/ 208 w 411"/>
              <a:gd name="T57" fmla="*/ 302 h 329"/>
              <a:gd name="T58" fmla="*/ 155 w 411"/>
              <a:gd name="T59" fmla="*/ 314 h 329"/>
              <a:gd name="T60" fmla="*/ 72 w 411"/>
              <a:gd name="T61" fmla="*/ 299 h 329"/>
              <a:gd name="T62" fmla="*/ 41 w 411"/>
              <a:gd name="T63" fmla="*/ 302 h 329"/>
              <a:gd name="T64" fmla="*/ 52 w 411"/>
              <a:gd name="T65" fmla="*/ 192 h 329"/>
              <a:gd name="T66" fmla="*/ 2 w 411"/>
              <a:gd name="T67" fmla="*/ 106 h 329"/>
              <a:gd name="T68" fmla="*/ 0 w 411"/>
              <a:gd name="T69" fmla="*/ 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1" h="329">
                <a:moveTo>
                  <a:pt x="0" y="8"/>
                </a:moveTo>
                <a:lnTo>
                  <a:pt x="207" y="0"/>
                </a:lnTo>
                <a:lnTo>
                  <a:pt x="244" y="68"/>
                </a:lnTo>
                <a:lnTo>
                  <a:pt x="212" y="147"/>
                </a:lnTo>
                <a:lnTo>
                  <a:pt x="202" y="183"/>
                </a:lnTo>
                <a:lnTo>
                  <a:pt x="340" y="168"/>
                </a:lnTo>
                <a:lnTo>
                  <a:pt x="350" y="221"/>
                </a:lnTo>
                <a:lnTo>
                  <a:pt x="307" y="216"/>
                </a:lnTo>
                <a:lnTo>
                  <a:pt x="288" y="239"/>
                </a:lnTo>
                <a:lnTo>
                  <a:pt x="311" y="254"/>
                </a:lnTo>
                <a:lnTo>
                  <a:pt x="349" y="236"/>
                </a:lnTo>
                <a:lnTo>
                  <a:pt x="350" y="261"/>
                </a:lnTo>
                <a:lnTo>
                  <a:pt x="370" y="240"/>
                </a:lnTo>
                <a:lnTo>
                  <a:pt x="384" y="240"/>
                </a:lnTo>
                <a:lnTo>
                  <a:pt x="367" y="283"/>
                </a:lnTo>
                <a:lnTo>
                  <a:pt x="400" y="292"/>
                </a:lnTo>
                <a:lnTo>
                  <a:pt x="411" y="315"/>
                </a:lnTo>
                <a:lnTo>
                  <a:pt x="396" y="322"/>
                </a:lnTo>
                <a:lnTo>
                  <a:pt x="374" y="307"/>
                </a:lnTo>
                <a:lnTo>
                  <a:pt x="337" y="296"/>
                </a:lnTo>
                <a:lnTo>
                  <a:pt x="345" y="325"/>
                </a:lnTo>
                <a:lnTo>
                  <a:pt x="325" y="329"/>
                </a:lnTo>
                <a:lnTo>
                  <a:pt x="309" y="302"/>
                </a:lnTo>
                <a:lnTo>
                  <a:pt x="299" y="319"/>
                </a:lnTo>
                <a:lnTo>
                  <a:pt x="239" y="319"/>
                </a:lnTo>
                <a:lnTo>
                  <a:pt x="239" y="302"/>
                </a:lnTo>
                <a:lnTo>
                  <a:pt x="216" y="283"/>
                </a:lnTo>
                <a:lnTo>
                  <a:pt x="170" y="281"/>
                </a:lnTo>
                <a:lnTo>
                  <a:pt x="208" y="302"/>
                </a:lnTo>
                <a:lnTo>
                  <a:pt x="155" y="314"/>
                </a:lnTo>
                <a:lnTo>
                  <a:pt x="72" y="299"/>
                </a:lnTo>
                <a:lnTo>
                  <a:pt x="41" y="302"/>
                </a:lnTo>
                <a:lnTo>
                  <a:pt x="52" y="192"/>
                </a:lnTo>
                <a:lnTo>
                  <a:pt x="2" y="106"/>
                </a:lnTo>
                <a:lnTo>
                  <a:pt x="0" y="8"/>
                </a:lnTo>
                <a:close/>
              </a:path>
            </a:pathLst>
          </a:custGeom>
          <a:solidFill>
            <a:srgbClr val="01BC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5" name="Freeform 256"/>
          <p:cNvSpPr>
            <a:spLocks/>
          </p:cNvSpPr>
          <p:nvPr/>
        </p:nvSpPr>
        <p:spPr bwMode="auto">
          <a:xfrm>
            <a:off x="5994292" y="2744685"/>
            <a:ext cx="1169125" cy="335978"/>
          </a:xfrm>
          <a:custGeom>
            <a:avLst/>
            <a:gdLst>
              <a:gd name="T0" fmla="*/ 36 w 588"/>
              <a:gd name="T1" fmla="*/ 96 h 210"/>
              <a:gd name="T2" fmla="*/ 36 w 588"/>
              <a:gd name="T3" fmla="*/ 99 h 210"/>
              <a:gd name="T4" fmla="*/ 26 w 588"/>
              <a:gd name="T5" fmla="*/ 119 h 210"/>
              <a:gd name="T6" fmla="*/ 37 w 588"/>
              <a:gd name="T7" fmla="*/ 145 h 210"/>
              <a:gd name="T8" fmla="*/ 0 w 588"/>
              <a:gd name="T9" fmla="*/ 170 h 210"/>
              <a:gd name="T10" fmla="*/ 9 w 588"/>
              <a:gd name="T11" fmla="*/ 210 h 210"/>
              <a:gd name="T12" fmla="*/ 161 w 588"/>
              <a:gd name="T13" fmla="*/ 197 h 210"/>
              <a:gd name="T14" fmla="*/ 345 w 588"/>
              <a:gd name="T15" fmla="*/ 176 h 210"/>
              <a:gd name="T16" fmla="*/ 436 w 588"/>
              <a:gd name="T17" fmla="*/ 160 h 210"/>
              <a:gd name="T18" fmla="*/ 455 w 588"/>
              <a:gd name="T19" fmla="*/ 106 h 210"/>
              <a:gd name="T20" fmla="*/ 488 w 588"/>
              <a:gd name="T21" fmla="*/ 104 h 210"/>
              <a:gd name="T22" fmla="*/ 588 w 588"/>
              <a:gd name="T23" fmla="*/ 0 h 210"/>
              <a:gd name="T24" fmla="*/ 458 w 588"/>
              <a:gd name="T25" fmla="*/ 27 h 210"/>
              <a:gd name="T26" fmla="*/ 153 w 588"/>
              <a:gd name="T27" fmla="*/ 68 h 210"/>
              <a:gd name="T28" fmla="*/ 156 w 588"/>
              <a:gd name="T29" fmla="*/ 81 h 210"/>
              <a:gd name="T30" fmla="*/ 36 w 588"/>
              <a:gd name="T31" fmla="*/ 96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8" h="210">
                <a:moveTo>
                  <a:pt x="36" y="96"/>
                </a:moveTo>
                <a:lnTo>
                  <a:pt x="36" y="99"/>
                </a:lnTo>
                <a:lnTo>
                  <a:pt x="26" y="119"/>
                </a:lnTo>
                <a:lnTo>
                  <a:pt x="37" y="145"/>
                </a:lnTo>
                <a:lnTo>
                  <a:pt x="0" y="170"/>
                </a:lnTo>
                <a:lnTo>
                  <a:pt x="9" y="210"/>
                </a:lnTo>
                <a:lnTo>
                  <a:pt x="161" y="197"/>
                </a:lnTo>
                <a:lnTo>
                  <a:pt x="345" y="176"/>
                </a:lnTo>
                <a:lnTo>
                  <a:pt x="436" y="160"/>
                </a:lnTo>
                <a:lnTo>
                  <a:pt x="455" y="106"/>
                </a:lnTo>
                <a:lnTo>
                  <a:pt x="488" y="104"/>
                </a:lnTo>
                <a:lnTo>
                  <a:pt x="588" y="0"/>
                </a:lnTo>
                <a:lnTo>
                  <a:pt x="458" y="27"/>
                </a:lnTo>
                <a:lnTo>
                  <a:pt x="153" y="68"/>
                </a:lnTo>
                <a:lnTo>
                  <a:pt x="156" y="81"/>
                </a:lnTo>
                <a:lnTo>
                  <a:pt x="36" y="96"/>
                </a:lnTo>
                <a:close/>
              </a:path>
            </a:pathLst>
          </a:custGeom>
          <a:solidFill>
            <a:srgbClr val="01BC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6" name="Freeform 258"/>
          <p:cNvSpPr>
            <a:spLocks/>
          </p:cNvSpPr>
          <p:nvPr/>
        </p:nvSpPr>
        <p:spPr bwMode="auto">
          <a:xfrm>
            <a:off x="5880959" y="3058265"/>
            <a:ext cx="473217" cy="673558"/>
          </a:xfrm>
          <a:custGeom>
            <a:avLst/>
            <a:gdLst>
              <a:gd name="T0" fmla="*/ 68 w 238"/>
              <a:gd name="T1" fmla="*/ 15 h 421"/>
              <a:gd name="T2" fmla="*/ 32 w 238"/>
              <a:gd name="T3" fmla="*/ 85 h 421"/>
              <a:gd name="T4" fmla="*/ 0 w 238"/>
              <a:gd name="T5" fmla="*/ 133 h 421"/>
              <a:gd name="T6" fmla="*/ 11 w 238"/>
              <a:gd name="T7" fmla="*/ 188 h 421"/>
              <a:gd name="T8" fmla="*/ 48 w 238"/>
              <a:gd name="T9" fmla="*/ 264 h 421"/>
              <a:gd name="T10" fmla="*/ 19 w 238"/>
              <a:gd name="T11" fmla="*/ 339 h 421"/>
              <a:gd name="T12" fmla="*/ 7 w 238"/>
              <a:gd name="T13" fmla="*/ 379 h 421"/>
              <a:gd name="T14" fmla="*/ 147 w 238"/>
              <a:gd name="T15" fmla="*/ 363 h 421"/>
              <a:gd name="T16" fmla="*/ 152 w 238"/>
              <a:gd name="T17" fmla="*/ 415 h 421"/>
              <a:gd name="T18" fmla="*/ 179 w 238"/>
              <a:gd name="T19" fmla="*/ 421 h 421"/>
              <a:gd name="T20" fmla="*/ 187 w 238"/>
              <a:gd name="T21" fmla="*/ 395 h 421"/>
              <a:gd name="T22" fmla="*/ 238 w 238"/>
              <a:gd name="T23" fmla="*/ 386 h 421"/>
              <a:gd name="T24" fmla="*/ 226 w 238"/>
              <a:gd name="T25" fmla="*/ 303 h 421"/>
              <a:gd name="T26" fmla="*/ 224 w 238"/>
              <a:gd name="T27" fmla="*/ 0 h 421"/>
              <a:gd name="T28" fmla="*/ 68 w 238"/>
              <a:gd name="T29" fmla="*/ 15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8" h="421">
                <a:moveTo>
                  <a:pt x="68" y="15"/>
                </a:moveTo>
                <a:lnTo>
                  <a:pt x="32" y="85"/>
                </a:lnTo>
                <a:lnTo>
                  <a:pt x="0" y="133"/>
                </a:lnTo>
                <a:lnTo>
                  <a:pt x="11" y="188"/>
                </a:lnTo>
                <a:lnTo>
                  <a:pt x="48" y="264"/>
                </a:lnTo>
                <a:lnTo>
                  <a:pt x="19" y="339"/>
                </a:lnTo>
                <a:lnTo>
                  <a:pt x="7" y="379"/>
                </a:lnTo>
                <a:lnTo>
                  <a:pt x="147" y="363"/>
                </a:lnTo>
                <a:lnTo>
                  <a:pt x="152" y="415"/>
                </a:lnTo>
                <a:lnTo>
                  <a:pt x="179" y="421"/>
                </a:lnTo>
                <a:lnTo>
                  <a:pt x="187" y="395"/>
                </a:lnTo>
                <a:lnTo>
                  <a:pt x="238" y="386"/>
                </a:lnTo>
                <a:lnTo>
                  <a:pt x="226" y="303"/>
                </a:lnTo>
                <a:lnTo>
                  <a:pt x="224" y="0"/>
                </a:lnTo>
                <a:lnTo>
                  <a:pt x="68" y="15"/>
                </a:lnTo>
                <a:close/>
              </a:path>
            </a:pathLst>
          </a:custGeom>
          <a:solidFill>
            <a:srgbClr val="C73D51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7" name="Freeform 260"/>
          <p:cNvSpPr>
            <a:spLocks/>
          </p:cNvSpPr>
          <p:nvPr/>
        </p:nvSpPr>
        <p:spPr bwMode="auto">
          <a:xfrm>
            <a:off x="6328327" y="3027867"/>
            <a:ext cx="540819" cy="673558"/>
          </a:xfrm>
          <a:custGeom>
            <a:avLst/>
            <a:gdLst>
              <a:gd name="T0" fmla="*/ 0 w 272"/>
              <a:gd name="T1" fmla="*/ 22 h 421"/>
              <a:gd name="T2" fmla="*/ 177 w 272"/>
              <a:gd name="T3" fmla="*/ 0 h 421"/>
              <a:gd name="T4" fmla="*/ 233 w 272"/>
              <a:gd name="T5" fmla="*/ 195 h 421"/>
              <a:gd name="T6" fmla="*/ 272 w 272"/>
              <a:gd name="T7" fmla="*/ 226 h 421"/>
              <a:gd name="T8" fmla="*/ 240 w 272"/>
              <a:gd name="T9" fmla="*/ 284 h 421"/>
              <a:gd name="T10" fmla="*/ 271 w 272"/>
              <a:gd name="T11" fmla="*/ 337 h 421"/>
              <a:gd name="T12" fmla="*/ 90 w 272"/>
              <a:gd name="T13" fmla="*/ 357 h 421"/>
              <a:gd name="T14" fmla="*/ 97 w 272"/>
              <a:gd name="T15" fmla="*/ 404 h 421"/>
              <a:gd name="T16" fmla="*/ 71 w 272"/>
              <a:gd name="T17" fmla="*/ 421 h 421"/>
              <a:gd name="T18" fmla="*/ 50 w 272"/>
              <a:gd name="T19" fmla="*/ 361 h 421"/>
              <a:gd name="T20" fmla="*/ 37 w 272"/>
              <a:gd name="T21" fmla="*/ 410 h 421"/>
              <a:gd name="T22" fmla="*/ 15 w 272"/>
              <a:gd name="T23" fmla="*/ 404 h 421"/>
              <a:gd name="T24" fmla="*/ 8 w 272"/>
              <a:gd name="T25" fmla="*/ 356 h 421"/>
              <a:gd name="T26" fmla="*/ 1 w 272"/>
              <a:gd name="T27" fmla="*/ 315 h 421"/>
              <a:gd name="T28" fmla="*/ 0 w 272"/>
              <a:gd name="T29" fmla="*/ 22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72" h="421">
                <a:moveTo>
                  <a:pt x="0" y="22"/>
                </a:moveTo>
                <a:lnTo>
                  <a:pt x="177" y="0"/>
                </a:lnTo>
                <a:lnTo>
                  <a:pt x="233" y="195"/>
                </a:lnTo>
                <a:lnTo>
                  <a:pt x="272" y="226"/>
                </a:lnTo>
                <a:lnTo>
                  <a:pt x="240" y="284"/>
                </a:lnTo>
                <a:lnTo>
                  <a:pt x="271" y="337"/>
                </a:lnTo>
                <a:lnTo>
                  <a:pt x="90" y="357"/>
                </a:lnTo>
                <a:lnTo>
                  <a:pt x="97" y="404"/>
                </a:lnTo>
                <a:lnTo>
                  <a:pt x="71" y="421"/>
                </a:lnTo>
                <a:lnTo>
                  <a:pt x="50" y="361"/>
                </a:lnTo>
                <a:lnTo>
                  <a:pt x="37" y="410"/>
                </a:lnTo>
                <a:lnTo>
                  <a:pt x="15" y="404"/>
                </a:lnTo>
                <a:lnTo>
                  <a:pt x="8" y="356"/>
                </a:lnTo>
                <a:lnTo>
                  <a:pt x="1" y="315"/>
                </a:lnTo>
                <a:lnTo>
                  <a:pt x="0" y="22"/>
                </a:lnTo>
                <a:close/>
              </a:path>
            </a:pathLst>
          </a:custGeom>
          <a:solidFill>
            <a:srgbClr val="01BC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8" name="Freeform 264"/>
          <p:cNvSpPr>
            <a:spLocks/>
          </p:cNvSpPr>
          <p:nvPr/>
        </p:nvSpPr>
        <p:spPr bwMode="auto">
          <a:xfrm>
            <a:off x="6509263" y="3533435"/>
            <a:ext cx="1272516" cy="695957"/>
          </a:xfrm>
          <a:custGeom>
            <a:avLst/>
            <a:gdLst>
              <a:gd name="T0" fmla="*/ 0 w 640"/>
              <a:gd name="T1" fmla="*/ 42 h 435"/>
              <a:gd name="T2" fmla="*/ 175 w 640"/>
              <a:gd name="T3" fmla="*/ 24 h 435"/>
              <a:gd name="T4" fmla="*/ 194 w 640"/>
              <a:gd name="T5" fmla="*/ 52 h 435"/>
              <a:gd name="T6" fmla="*/ 383 w 640"/>
              <a:gd name="T7" fmla="*/ 24 h 435"/>
              <a:gd name="T8" fmla="*/ 415 w 640"/>
              <a:gd name="T9" fmla="*/ 47 h 435"/>
              <a:gd name="T10" fmla="*/ 415 w 640"/>
              <a:gd name="T11" fmla="*/ 4 h 435"/>
              <a:gd name="T12" fmla="*/ 413 w 640"/>
              <a:gd name="T13" fmla="*/ 0 h 435"/>
              <a:gd name="T14" fmla="*/ 451 w 640"/>
              <a:gd name="T15" fmla="*/ 3 h 435"/>
              <a:gd name="T16" fmla="*/ 490 w 640"/>
              <a:gd name="T17" fmla="*/ 68 h 435"/>
              <a:gd name="T18" fmla="*/ 555 w 640"/>
              <a:gd name="T19" fmla="*/ 160 h 435"/>
              <a:gd name="T20" fmla="*/ 585 w 640"/>
              <a:gd name="T21" fmla="*/ 239 h 435"/>
              <a:gd name="T22" fmla="*/ 633 w 640"/>
              <a:gd name="T23" fmla="*/ 294 h 435"/>
              <a:gd name="T24" fmla="*/ 640 w 640"/>
              <a:gd name="T25" fmla="*/ 374 h 435"/>
              <a:gd name="T26" fmla="*/ 625 w 640"/>
              <a:gd name="T27" fmla="*/ 422 h 435"/>
              <a:gd name="T28" fmla="*/ 558 w 640"/>
              <a:gd name="T29" fmla="*/ 435 h 435"/>
              <a:gd name="T30" fmla="*/ 547 w 640"/>
              <a:gd name="T31" fmla="*/ 415 h 435"/>
              <a:gd name="T32" fmla="*/ 500 w 640"/>
              <a:gd name="T33" fmla="*/ 386 h 435"/>
              <a:gd name="T34" fmla="*/ 484 w 640"/>
              <a:gd name="T35" fmla="*/ 355 h 435"/>
              <a:gd name="T36" fmla="*/ 471 w 640"/>
              <a:gd name="T37" fmla="*/ 344 h 435"/>
              <a:gd name="T38" fmla="*/ 465 w 640"/>
              <a:gd name="T39" fmla="*/ 316 h 435"/>
              <a:gd name="T40" fmla="*/ 453 w 640"/>
              <a:gd name="T41" fmla="*/ 325 h 435"/>
              <a:gd name="T42" fmla="*/ 415 w 640"/>
              <a:gd name="T43" fmla="*/ 288 h 435"/>
              <a:gd name="T44" fmla="*/ 425 w 640"/>
              <a:gd name="T45" fmla="*/ 254 h 435"/>
              <a:gd name="T46" fmla="*/ 415 w 640"/>
              <a:gd name="T47" fmla="*/ 235 h 435"/>
              <a:gd name="T48" fmla="*/ 405 w 640"/>
              <a:gd name="T49" fmla="*/ 241 h 435"/>
              <a:gd name="T50" fmla="*/ 406 w 640"/>
              <a:gd name="T51" fmla="*/ 261 h 435"/>
              <a:gd name="T52" fmla="*/ 393 w 640"/>
              <a:gd name="T53" fmla="*/ 235 h 435"/>
              <a:gd name="T54" fmla="*/ 394 w 640"/>
              <a:gd name="T55" fmla="*/ 174 h 435"/>
              <a:gd name="T56" fmla="*/ 371 w 640"/>
              <a:gd name="T57" fmla="*/ 138 h 435"/>
              <a:gd name="T58" fmla="*/ 311 w 640"/>
              <a:gd name="T59" fmla="*/ 107 h 435"/>
              <a:gd name="T60" fmla="*/ 281 w 640"/>
              <a:gd name="T61" fmla="*/ 73 h 435"/>
              <a:gd name="T62" fmla="*/ 247 w 640"/>
              <a:gd name="T63" fmla="*/ 70 h 435"/>
              <a:gd name="T64" fmla="*/ 233 w 640"/>
              <a:gd name="T65" fmla="*/ 91 h 435"/>
              <a:gd name="T66" fmla="*/ 184 w 640"/>
              <a:gd name="T67" fmla="*/ 106 h 435"/>
              <a:gd name="T68" fmla="*/ 154 w 640"/>
              <a:gd name="T69" fmla="*/ 91 h 435"/>
              <a:gd name="T70" fmla="*/ 139 w 640"/>
              <a:gd name="T71" fmla="*/ 68 h 435"/>
              <a:gd name="T72" fmla="*/ 46 w 640"/>
              <a:gd name="T73" fmla="*/ 89 h 435"/>
              <a:gd name="T74" fmla="*/ 26 w 640"/>
              <a:gd name="T75" fmla="*/ 72 h 435"/>
              <a:gd name="T76" fmla="*/ 5 w 640"/>
              <a:gd name="T77" fmla="*/ 90 h 435"/>
              <a:gd name="T78" fmla="*/ 0 w 640"/>
              <a:gd name="T79" fmla="*/ 4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40" h="435">
                <a:moveTo>
                  <a:pt x="0" y="42"/>
                </a:moveTo>
                <a:lnTo>
                  <a:pt x="175" y="24"/>
                </a:lnTo>
                <a:lnTo>
                  <a:pt x="194" y="52"/>
                </a:lnTo>
                <a:lnTo>
                  <a:pt x="383" y="24"/>
                </a:lnTo>
                <a:lnTo>
                  <a:pt x="415" y="47"/>
                </a:lnTo>
                <a:lnTo>
                  <a:pt x="415" y="4"/>
                </a:lnTo>
                <a:lnTo>
                  <a:pt x="413" y="0"/>
                </a:lnTo>
                <a:lnTo>
                  <a:pt x="451" y="3"/>
                </a:lnTo>
                <a:lnTo>
                  <a:pt x="490" y="68"/>
                </a:lnTo>
                <a:lnTo>
                  <a:pt x="555" y="160"/>
                </a:lnTo>
                <a:lnTo>
                  <a:pt x="585" y="239"/>
                </a:lnTo>
                <a:lnTo>
                  <a:pt x="633" y="294"/>
                </a:lnTo>
                <a:lnTo>
                  <a:pt x="640" y="374"/>
                </a:lnTo>
                <a:lnTo>
                  <a:pt x="625" y="422"/>
                </a:lnTo>
                <a:lnTo>
                  <a:pt x="558" y="435"/>
                </a:lnTo>
                <a:lnTo>
                  <a:pt x="547" y="415"/>
                </a:lnTo>
                <a:lnTo>
                  <a:pt x="500" y="386"/>
                </a:lnTo>
                <a:lnTo>
                  <a:pt x="484" y="355"/>
                </a:lnTo>
                <a:lnTo>
                  <a:pt x="471" y="344"/>
                </a:lnTo>
                <a:lnTo>
                  <a:pt x="465" y="316"/>
                </a:lnTo>
                <a:lnTo>
                  <a:pt x="453" y="325"/>
                </a:lnTo>
                <a:lnTo>
                  <a:pt x="415" y="288"/>
                </a:lnTo>
                <a:lnTo>
                  <a:pt x="425" y="254"/>
                </a:lnTo>
                <a:lnTo>
                  <a:pt x="415" y="235"/>
                </a:lnTo>
                <a:lnTo>
                  <a:pt x="405" y="241"/>
                </a:lnTo>
                <a:lnTo>
                  <a:pt x="406" y="261"/>
                </a:lnTo>
                <a:lnTo>
                  <a:pt x="393" y="235"/>
                </a:lnTo>
                <a:lnTo>
                  <a:pt x="394" y="174"/>
                </a:lnTo>
                <a:lnTo>
                  <a:pt x="371" y="138"/>
                </a:lnTo>
                <a:lnTo>
                  <a:pt x="311" y="107"/>
                </a:lnTo>
                <a:lnTo>
                  <a:pt x="281" y="73"/>
                </a:lnTo>
                <a:lnTo>
                  <a:pt x="247" y="70"/>
                </a:lnTo>
                <a:lnTo>
                  <a:pt x="233" y="91"/>
                </a:lnTo>
                <a:lnTo>
                  <a:pt x="184" y="106"/>
                </a:lnTo>
                <a:lnTo>
                  <a:pt x="154" y="91"/>
                </a:lnTo>
                <a:lnTo>
                  <a:pt x="139" y="68"/>
                </a:lnTo>
                <a:lnTo>
                  <a:pt x="46" y="89"/>
                </a:lnTo>
                <a:lnTo>
                  <a:pt x="26" y="72"/>
                </a:lnTo>
                <a:lnTo>
                  <a:pt x="5" y="90"/>
                </a:lnTo>
                <a:lnTo>
                  <a:pt x="0" y="42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5805403" y="1335174"/>
            <a:ext cx="1043863" cy="764752"/>
            <a:chOff x="5947315" y="2071328"/>
            <a:chExt cx="1043863" cy="1019669"/>
          </a:xfrm>
          <a:solidFill>
            <a:srgbClr val="E2E2EE"/>
          </a:solidFill>
        </p:grpSpPr>
        <p:sp>
          <p:nvSpPr>
            <p:cNvPr id="110" name="Freeform 181"/>
            <p:cNvSpPr>
              <a:spLocks/>
            </p:cNvSpPr>
            <p:nvPr/>
          </p:nvSpPr>
          <p:spPr bwMode="auto">
            <a:xfrm>
              <a:off x="5947315" y="2071328"/>
              <a:ext cx="739650" cy="345578"/>
            </a:xfrm>
            <a:custGeom>
              <a:avLst/>
              <a:gdLst>
                <a:gd name="T0" fmla="*/ 0 w 372"/>
                <a:gd name="T1" fmla="*/ 90 h 162"/>
                <a:gd name="T2" fmla="*/ 84 w 372"/>
                <a:gd name="T3" fmla="*/ 0 h 162"/>
                <a:gd name="T4" fmla="*/ 69 w 372"/>
                <a:gd name="T5" fmla="*/ 37 h 162"/>
                <a:gd name="T6" fmla="*/ 79 w 372"/>
                <a:gd name="T7" fmla="*/ 48 h 162"/>
                <a:gd name="T8" fmla="*/ 107 w 372"/>
                <a:gd name="T9" fmla="*/ 34 h 162"/>
                <a:gd name="T10" fmla="*/ 164 w 372"/>
                <a:gd name="T11" fmla="*/ 56 h 162"/>
                <a:gd name="T12" fmla="*/ 189 w 372"/>
                <a:gd name="T13" fmla="*/ 37 h 162"/>
                <a:gd name="T14" fmla="*/ 264 w 372"/>
                <a:gd name="T15" fmla="*/ 26 h 162"/>
                <a:gd name="T16" fmla="*/ 279 w 372"/>
                <a:gd name="T17" fmla="*/ 49 h 162"/>
                <a:gd name="T18" fmla="*/ 310 w 372"/>
                <a:gd name="T19" fmla="*/ 44 h 162"/>
                <a:gd name="T20" fmla="*/ 368 w 372"/>
                <a:gd name="T21" fmla="*/ 68 h 162"/>
                <a:gd name="T22" fmla="*/ 372 w 372"/>
                <a:gd name="T23" fmla="*/ 85 h 162"/>
                <a:gd name="T24" fmla="*/ 309 w 372"/>
                <a:gd name="T25" fmla="*/ 101 h 162"/>
                <a:gd name="T26" fmla="*/ 290 w 372"/>
                <a:gd name="T27" fmla="*/ 90 h 162"/>
                <a:gd name="T28" fmla="*/ 257 w 372"/>
                <a:gd name="T29" fmla="*/ 94 h 162"/>
                <a:gd name="T30" fmla="*/ 219 w 372"/>
                <a:gd name="T31" fmla="*/ 116 h 162"/>
                <a:gd name="T32" fmla="*/ 204 w 372"/>
                <a:gd name="T33" fmla="*/ 117 h 162"/>
                <a:gd name="T34" fmla="*/ 190 w 372"/>
                <a:gd name="T35" fmla="*/ 101 h 162"/>
                <a:gd name="T36" fmla="*/ 169 w 372"/>
                <a:gd name="T37" fmla="*/ 161 h 162"/>
                <a:gd name="T38" fmla="*/ 145 w 372"/>
                <a:gd name="T39" fmla="*/ 162 h 162"/>
                <a:gd name="T40" fmla="*/ 135 w 372"/>
                <a:gd name="T41" fmla="*/ 139 h 162"/>
                <a:gd name="T42" fmla="*/ 85 w 372"/>
                <a:gd name="T43" fmla="*/ 128 h 162"/>
                <a:gd name="T44" fmla="*/ 61 w 372"/>
                <a:gd name="T45" fmla="*/ 110 h 162"/>
                <a:gd name="T46" fmla="*/ 20 w 372"/>
                <a:gd name="T47" fmla="*/ 116 h 162"/>
                <a:gd name="T48" fmla="*/ 0 w 372"/>
                <a:gd name="T49" fmla="*/ 9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2" h="162">
                  <a:moveTo>
                    <a:pt x="0" y="90"/>
                  </a:moveTo>
                  <a:lnTo>
                    <a:pt x="84" y="0"/>
                  </a:lnTo>
                  <a:lnTo>
                    <a:pt x="69" y="37"/>
                  </a:lnTo>
                  <a:lnTo>
                    <a:pt x="79" y="48"/>
                  </a:lnTo>
                  <a:lnTo>
                    <a:pt x="107" y="34"/>
                  </a:lnTo>
                  <a:lnTo>
                    <a:pt x="164" y="56"/>
                  </a:lnTo>
                  <a:lnTo>
                    <a:pt x="189" y="37"/>
                  </a:lnTo>
                  <a:lnTo>
                    <a:pt x="264" y="26"/>
                  </a:lnTo>
                  <a:lnTo>
                    <a:pt x="279" y="49"/>
                  </a:lnTo>
                  <a:lnTo>
                    <a:pt x="310" y="44"/>
                  </a:lnTo>
                  <a:lnTo>
                    <a:pt x="368" y="68"/>
                  </a:lnTo>
                  <a:lnTo>
                    <a:pt x="372" y="85"/>
                  </a:lnTo>
                  <a:lnTo>
                    <a:pt x="309" y="101"/>
                  </a:lnTo>
                  <a:lnTo>
                    <a:pt x="290" y="90"/>
                  </a:lnTo>
                  <a:lnTo>
                    <a:pt x="257" y="94"/>
                  </a:lnTo>
                  <a:lnTo>
                    <a:pt x="219" y="116"/>
                  </a:lnTo>
                  <a:lnTo>
                    <a:pt x="204" y="117"/>
                  </a:lnTo>
                  <a:lnTo>
                    <a:pt x="190" y="101"/>
                  </a:lnTo>
                  <a:lnTo>
                    <a:pt x="169" y="161"/>
                  </a:lnTo>
                  <a:lnTo>
                    <a:pt x="145" y="162"/>
                  </a:lnTo>
                  <a:lnTo>
                    <a:pt x="135" y="139"/>
                  </a:lnTo>
                  <a:lnTo>
                    <a:pt x="85" y="128"/>
                  </a:lnTo>
                  <a:lnTo>
                    <a:pt x="61" y="110"/>
                  </a:lnTo>
                  <a:lnTo>
                    <a:pt x="20" y="116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11" name="Freeform 185"/>
            <p:cNvSpPr>
              <a:spLocks/>
            </p:cNvSpPr>
            <p:nvPr/>
          </p:nvSpPr>
          <p:spPr bwMode="auto">
            <a:xfrm>
              <a:off x="6460299" y="2316645"/>
              <a:ext cx="530879" cy="774352"/>
            </a:xfrm>
            <a:custGeom>
              <a:avLst/>
              <a:gdLst>
                <a:gd name="T0" fmla="*/ 67 w 267"/>
                <a:gd name="T1" fmla="*/ 16 h 363"/>
                <a:gd name="T2" fmla="*/ 77 w 267"/>
                <a:gd name="T3" fmla="*/ 38 h 363"/>
                <a:gd name="T4" fmla="*/ 59 w 267"/>
                <a:gd name="T5" fmla="*/ 52 h 363"/>
                <a:gd name="T6" fmla="*/ 57 w 267"/>
                <a:gd name="T7" fmla="*/ 110 h 363"/>
                <a:gd name="T8" fmla="*/ 47 w 267"/>
                <a:gd name="T9" fmla="*/ 72 h 363"/>
                <a:gd name="T10" fmla="*/ 8 w 267"/>
                <a:gd name="T11" fmla="*/ 109 h 363"/>
                <a:gd name="T12" fmla="*/ 0 w 267"/>
                <a:gd name="T13" fmla="*/ 213 h 363"/>
                <a:gd name="T14" fmla="*/ 25 w 267"/>
                <a:gd name="T15" fmla="*/ 265 h 363"/>
                <a:gd name="T16" fmla="*/ 27 w 267"/>
                <a:gd name="T17" fmla="*/ 291 h 363"/>
                <a:gd name="T18" fmla="*/ 28 w 267"/>
                <a:gd name="T19" fmla="*/ 312 h 363"/>
                <a:gd name="T20" fmla="*/ 27 w 267"/>
                <a:gd name="T21" fmla="*/ 329 h 363"/>
                <a:gd name="T22" fmla="*/ 22 w 267"/>
                <a:gd name="T23" fmla="*/ 363 h 363"/>
                <a:gd name="T24" fmla="*/ 128 w 267"/>
                <a:gd name="T25" fmla="*/ 357 h 363"/>
                <a:gd name="T26" fmla="*/ 266 w 267"/>
                <a:gd name="T27" fmla="*/ 344 h 363"/>
                <a:gd name="T28" fmla="*/ 241 w 267"/>
                <a:gd name="T29" fmla="*/ 337 h 363"/>
                <a:gd name="T30" fmla="*/ 227 w 267"/>
                <a:gd name="T31" fmla="*/ 320 h 363"/>
                <a:gd name="T32" fmla="*/ 248 w 267"/>
                <a:gd name="T33" fmla="*/ 304 h 363"/>
                <a:gd name="T34" fmla="*/ 248 w 267"/>
                <a:gd name="T35" fmla="*/ 284 h 363"/>
                <a:gd name="T36" fmla="*/ 239 w 267"/>
                <a:gd name="T37" fmla="*/ 266 h 363"/>
                <a:gd name="T38" fmla="*/ 248 w 267"/>
                <a:gd name="T39" fmla="*/ 253 h 363"/>
                <a:gd name="T40" fmla="*/ 267 w 267"/>
                <a:gd name="T41" fmla="*/ 254 h 363"/>
                <a:gd name="T42" fmla="*/ 264 w 267"/>
                <a:gd name="T43" fmla="*/ 205 h 363"/>
                <a:gd name="T44" fmla="*/ 259 w 267"/>
                <a:gd name="T45" fmla="*/ 174 h 363"/>
                <a:gd name="T46" fmla="*/ 247 w 267"/>
                <a:gd name="T47" fmla="*/ 155 h 363"/>
                <a:gd name="T48" fmla="*/ 235 w 267"/>
                <a:gd name="T49" fmla="*/ 143 h 363"/>
                <a:gd name="T50" fmla="*/ 219 w 267"/>
                <a:gd name="T51" fmla="*/ 140 h 363"/>
                <a:gd name="T52" fmla="*/ 203 w 267"/>
                <a:gd name="T53" fmla="*/ 140 h 363"/>
                <a:gd name="T54" fmla="*/ 185 w 267"/>
                <a:gd name="T55" fmla="*/ 165 h 363"/>
                <a:gd name="T56" fmla="*/ 174 w 267"/>
                <a:gd name="T57" fmla="*/ 172 h 363"/>
                <a:gd name="T58" fmla="*/ 166 w 267"/>
                <a:gd name="T59" fmla="*/ 174 h 363"/>
                <a:gd name="T60" fmla="*/ 157 w 267"/>
                <a:gd name="T61" fmla="*/ 171 h 363"/>
                <a:gd name="T62" fmla="*/ 155 w 267"/>
                <a:gd name="T63" fmla="*/ 159 h 363"/>
                <a:gd name="T64" fmla="*/ 157 w 267"/>
                <a:gd name="T65" fmla="*/ 152 h 363"/>
                <a:gd name="T66" fmla="*/ 165 w 267"/>
                <a:gd name="T67" fmla="*/ 143 h 363"/>
                <a:gd name="T68" fmla="*/ 172 w 267"/>
                <a:gd name="T69" fmla="*/ 140 h 363"/>
                <a:gd name="T70" fmla="*/ 179 w 267"/>
                <a:gd name="T71" fmla="*/ 139 h 363"/>
                <a:gd name="T72" fmla="*/ 179 w 267"/>
                <a:gd name="T73" fmla="*/ 124 h 363"/>
                <a:gd name="T74" fmla="*/ 200 w 267"/>
                <a:gd name="T75" fmla="*/ 110 h 363"/>
                <a:gd name="T76" fmla="*/ 179 w 267"/>
                <a:gd name="T77" fmla="*/ 62 h 363"/>
                <a:gd name="T78" fmla="*/ 179 w 267"/>
                <a:gd name="T79" fmla="*/ 39 h 363"/>
                <a:gd name="T80" fmla="*/ 147 w 267"/>
                <a:gd name="T81" fmla="*/ 30 h 363"/>
                <a:gd name="T82" fmla="*/ 97 w 267"/>
                <a:gd name="T83" fmla="*/ 0 h 363"/>
                <a:gd name="T84" fmla="*/ 67 w 267"/>
                <a:gd name="T85" fmla="*/ 16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" h="363">
                  <a:moveTo>
                    <a:pt x="67" y="16"/>
                  </a:moveTo>
                  <a:lnTo>
                    <a:pt x="77" y="38"/>
                  </a:lnTo>
                  <a:lnTo>
                    <a:pt x="59" y="52"/>
                  </a:lnTo>
                  <a:lnTo>
                    <a:pt x="57" y="110"/>
                  </a:lnTo>
                  <a:lnTo>
                    <a:pt x="47" y="72"/>
                  </a:lnTo>
                  <a:lnTo>
                    <a:pt x="8" y="109"/>
                  </a:lnTo>
                  <a:lnTo>
                    <a:pt x="0" y="213"/>
                  </a:lnTo>
                  <a:lnTo>
                    <a:pt x="25" y="265"/>
                  </a:lnTo>
                  <a:lnTo>
                    <a:pt x="27" y="291"/>
                  </a:lnTo>
                  <a:lnTo>
                    <a:pt x="28" y="312"/>
                  </a:lnTo>
                  <a:lnTo>
                    <a:pt x="27" y="329"/>
                  </a:lnTo>
                  <a:lnTo>
                    <a:pt x="22" y="363"/>
                  </a:lnTo>
                  <a:lnTo>
                    <a:pt x="128" y="357"/>
                  </a:lnTo>
                  <a:lnTo>
                    <a:pt x="266" y="344"/>
                  </a:lnTo>
                  <a:lnTo>
                    <a:pt x="241" y="337"/>
                  </a:lnTo>
                  <a:lnTo>
                    <a:pt x="227" y="320"/>
                  </a:lnTo>
                  <a:lnTo>
                    <a:pt x="248" y="304"/>
                  </a:lnTo>
                  <a:lnTo>
                    <a:pt x="248" y="284"/>
                  </a:lnTo>
                  <a:lnTo>
                    <a:pt x="239" y="266"/>
                  </a:lnTo>
                  <a:lnTo>
                    <a:pt x="248" y="253"/>
                  </a:lnTo>
                  <a:lnTo>
                    <a:pt x="267" y="254"/>
                  </a:lnTo>
                  <a:lnTo>
                    <a:pt x="264" y="205"/>
                  </a:lnTo>
                  <a:lnTo>
                    <a:pt x="259" y="174"/>
                  </a:lnTo>
                  <a:lnTo>
                    <a:pt x="247" y="155"/>
                  </a:lnTo>
                  <a:lnTo>
                    <a:pt x="235" y="143"/>
                  </a:lnTo>
                  <a:lnTo>
                    <a:pt x="219" y="140"/>
                  </a:lnTo>
                  <a:lnTo>
                    <a:pt x="203" y="140"/>
                  </a:lnTo>
                  <a:lnTo>
                    <a:pt x="185" y="165"/>
                  </a:lnTo>
                  <a:lnTo>
                    <a:pt x="174" y="172"/>
                  </a:lnTo>
                  <a:lnTo>
                    <a:pt x="166" y="174"/>
                  </a:lnTo>
                  <a:lnTo>
                    <a:pt x="157" y="171"/>
                  </a:lnTo>
                  <a:lnTo>
                    <a:pt x="155" y="159"/>
                  </a:lnTo>
                  <a:lnTo>
                    <a:pt x="157" y="152"/>
                  </a:lnTo>
                  <a:lnTo>
                    <a:pt x="165" y="143"/>
                  </a:lnTo>
                  <a:lnTo>
                    <a:pt x="172" y="140"/>
                  </a:lnTo>
                  <a:lnTo>
                    <a:pt x="179" y="139"/>
                  </a:lnTo>
                  <a:lnTo>
                    <a:pt x="179" y="124"/>
                  </a:lnTo>
                  <a:lnTo>
                    <a:pt x="200" y="110"/>
                  </a:lnTo>
                  <a:lnTo>
                    <a:pt x="179" y="62"/>
                  </a:lnTo>
                  <a:lnTo>
                    <a:pt x="179" y="39"/>
                  </a:lnTo>
                  <a:lnTo>
                    <a:pt x="147" y="30"/>
                  </a:lnTo>
                  <a:lnTo>
                    <a:pt x="97" y="0"/>
                  </a:lnTo>
                  <a:lnTo>
                    <a:pt x="67" y="16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12" name="Freeform 187"/>
          <p:cNvSpPr>
            <a:spLocks/>
          </p:cNvSpPr>
          <p:nvPr/>
        </p:nvSpPr>
        <p:spPr bwMode="auto">
          <a:xfrm>
            <a:off x="5737800" y="2032731"/>
            <a:ext cx="578598" cy="764752"/>
          </a:xfrm>
          <a:custGeom>
            <a:avLst/>
            <a:gdLst>
              <a:gd name="T0" fmla="*/ 54 w 291"/>
              <a:gd name="T1" fmla="*/ 25 h 478"/>
              <a:gd name="T2" fmla="*/ 222 w 291"/>
              <a:gd name="T3" fmla="*/ 0 h 478"/>
              <a:gd name="T4" fmla="*/ 246 w 291"/>
              <a:gd name="T5" fmla="*/ 57 h 478"/>
              <a:gd name="T6" fmla="*/ 280 w 291"/>
              <a:gd name="T7" fmla="*/ 303 h 478"/>
              <a:gd name="T8" fmla="*/ 291 w 291"/>
              <a:gd name="T9" fmla="*/ 336 h 478"/>
              <a:gd name="T10" fmla="*/ 264 w 291"/>
              <a:gd name="T11" fmla="*/ 401 h 478"/>
              <a:gd name="T12" fmla="*/ 264 w 291"/>
              <a:gd name="T13" fmla="*/ 447 h 478"/>
              <a:gd name="T14" fmla="*/ 237 w 291"/>
              <a:gd name="T15" fmla="*/ 441 h 478"/>
              <a:gd name="T16" fmla="*/ 238 w 291"/>
              <a:gd name="T17" fmla="*/ 478 h 478"/>
              <a:gd name="T18" fmla="*/ 206 w 291"/>
              <a:gd name="T19" fmla="*/ 465 h 478"/>
              <a:gd name="T20" fmla="*/ 189 w 291"/>
              <a:gd name="T21" fmla="*/ 469 h 478"/>
              <a:gd name="T22" fmla="*/ 166 w 291"/>
              <a:gd name="T23" fmla="*/ 466 h 478"/>
              <a:gd name="T24" fmla="*/ 148 w 291"/>
              <a:gd name="T25" fmla="*/ 408 h 478"/>
              <a:gd name="T26" fmla="*/ 114 w 291"/>
              <a:gd name="T27" fmla="*/ 390 h 478"/>
              <a:gd name="T28" fmla="*/ 114 w 291"/>
              <a:gd name="T29" fmla="*/ 328 h 478"/>
              <a:gd name="T30" fmla="*/ 81 w 291"/>
              <a:gd name="T31" fmla="*/ 336 h 478"/>
              <a:gd name="T32" fmla="*/ 62 w 291"/>
              <a:gd name="T33" fmla="*/ 290 h 478"/>
              <a:gd name="T34" fmla="*/ 0 w 291"/>
              <a:gd name="T35" fmla="*/ 238 h 478"/>
              <a:gd name="T36" fmla="*/ 45 w 291"/>
              <a:gd name="T37" fmla="*/ 155 h 478"/>
              <a:gd name="T38" fmla="*/ 32 w 291"/>
              <a:gd name="T39" fmla="*/ 116 h 478"/>
              <a:gd name="T40" fmla="*/ 76 w 291"/>
              <a:gd name="T41" fmla="*/ 109 h 478"/>
              <a:gd name="T42" fmla="*/ 81 w 291"/>
              <a:gd name="T43" fmla="*/ 54 h 478"/>
              <a:gd name="T44" fmla="*/ 54 w 291"/>
              <a:gd name="T45" fmla="*/ 25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1" h="478">
                <a:moveTo>
                  <a:pt x="54" y="25"/>
                </a:moveTo>
                <a:lnTo>
                  <a:pt x="222" y="0"/>
                </a:lnTo>
                <a:lnTo>
                  <a:pt x="246" y="57"/>
                </a:lnTo>
                <a:lnTo>
                  <a:pt x="280" y="303"/>
                </a:lnTo>
                <a:lnTo>
                  <a:pt x="291" y="336"/>
                </a:lnTo>
                <a:lnTo>
                  <a:pt x="264" y="401"/>
                </a:lnTo>
                <a:lnTo>
                  <a:pt x="264" y="447"/>
                </a:lnTo>
                <a:lnTo>
                  <a:pt x="237" y="441"/>
                </a:lnTo>
                <a:lnTo>
                  <a:pt x="238" y="478"/>
                </a:lnTo>
                <a:lnTo>
                  <a:pt x="206" y="465"/>
                </a:lnTo>
                <a:lnTo>
                  <a:pt x="189" y="469"/>
                </a:lnTo>
                <a:lnTo>
                  <a:pt x="166" y="466"/>
                </a:lnTo>
                <a:lnTo>
                  <a:pt x="148" y="408"/>
                </a:lnTo>
                <a:lnTo>
                  <a:pt x="114" y="390"/>
                </a:lnTo>
                <a:lnTo>
                  <a:pt x="114" y="328"/>
                </a:lnTo>
                <a:lnTo>
                  <a:pt x="81" y="336"/>
                </a:lnTo>
                <a:lnTo>
                  <a:pt x="62" y="290"/>
                </a:lnTo>
                <a:lnTo>
                  <a:pt x="0" y="238"/>
                </a:lnTo>
                <a:lnTo>
                  <a:pt x="45" y="155"/>
                </a:lnTo>
                <a:lnTo>
                  <a:pt x="32" y="116"/>
                </a:lnTo>
                <a:lnTo>
                  <a:pt x="76" y="109"/>
                </a:lnTo>
                <a:lnTo>
                  <a:pt x="81" y="54"/>
                </a:lnTo>
                <a:lnTo>
                  <a:pt x="54" y="25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3" name="Freeform 191"/>
          <p:cNvSpPr>
            <a:spLocks/>
          </p:cNvSpPr>
          <p:nvPr/>
        </p:nvSpPr>
        <p:spPr bwMode="auto">
          <a:xfrm>
            <a:off x="6574877" y="1971934"/>
            <a:ext cx="578598" cy="526367"/>
          </a:xfrm>
          <a:custGeom>
            <a:avLst/>
            <a:gdLst>
              <a:gd name="T0" fmla="*/ 0 w 291"/>
              <a:gd name="T1" fmla="*/ 72 h 329"/>
              <a:gd name="T2" fmla="*/ 132 w 291"/>
              <a:gd name="T3" fmla="*/ 59 h 329"/>
              <a:gd name="T4" fmla="*/ 159 w 291"/>
              <a:gd name="T5" fmla="*/ 64 h 329"/>
              <a:gd name="T6" fmla="*/ 220 w 291"/>
              <a:gd name="T7" fmla="*/ 38 h 329"/>
              <a:gd name="T8" fmla="*/ 234 w 291"/>
              <a:gd name="T9" fmla="*/ 11 h 329"/>
              <a:gd name="T10" fmla="*/ 271 w 291"/>
              <a:gd name="T11" fmla="*/ 0 h 329"/>
              <a:gd name="T12" fmla="*/ 291 w 291"/>
              <a:gd name="T13" fmla="*/ 122 h 329"/>
              <a:gd name="T14" fmla="*/ 276 w 291"/>
              <a:gd name="T15" fmla="*/ 136 h 329"/>
              <a:gd name="T16" fmla="*/ 281 w 291"/>
              <a:gd name="T17" fmla="*/ 224 h 329"/>
              <a:gd name="T18" fmla="*/ 251 w 291"/>
              <a:gd name="T19" fmla="*/ 231 h 329"/>
              <a:gd name="T20" fmla="*/ 234 w 291"/>
              <a:gd name="T21" fmla="*/ 280 h 329"/>
              <a:gd name="T22" fmla="*/ 212 w 291"/>
              <a:gd name="T23" fmla="*/ 273 h 329"/>
              <a:gd name="T24" fmla="*/ 205 w 291"/>
              <a:gd name="T25" fmla="*/ 329 h 329"/>
              <a:gd name="T26" fmla="*/ 172 w 291"/>
              <a:gd name="T27" fmla="*/ 306 h 329"/>
              <a:gd name="T28" fmla="*/ 107 w 291"/>
              <a:gd name="T29" fmla="*/ 321 h 329"/>
              <a:gd name="T30" fmla="*/ 80 w 291"/>
              <a:gd name="T31" fmla="*/ 300 h 329"/>
              <a:gd name="T32" fmla="*/ 43 w 291"/>
              <a:gd name="T33" fmla="*/ 299 h 329"/>
              <a:gd name="T34" fmla="*/ 24 w 291"/>
              <a:gd name="T35" fmla="*/ 205 h 329"/>
              <a:gd name="T36" fmla="*/ 0 w 291"/>
              <a:gd name="T37" fmla="*/ 72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1" h="329">
                <a:moveTo>
                  <a:pt x="0" y="72"/>
                </a:moveTo>
                <a:lnTo>
                  <a:pt x="132" y="59"/>
                </a:lnTo>
                <a:lnTo>
                  <a:pt x="159" y="64"/>
                </a:lnTo>
                <a:lnTo>
                  <a:pt x="220" y="38"/>
                </a:lnTo>
                <a:lnTo>
                  <a:pt x="234" y="11"/>
                </a:lnTo>
                <a:lnTo>
                  <a:pt x="271" y="0"/>
                </a:lnTo>
                <a:lnTo>
                  <a:pt x="291" y="122"/>
                </a:lnTo>
                <a:lnTo>
                  <a:pt x="276" y="136"/>
                </a:lnTo>
                <a:lnTo>
                  <a:pt x="281" y="224"/>
                </a:lnTo>
                <a:lnTo>
                  <a:pt x="251" y="231"/>
                </a:lnTo>
                <a:lnTo>
                  <a:pt x="234" y="280"/>
                </a:lnTo>
                <a:lnTo>
                  <a:pt x="212" y="273"/>
                </a:lnTo>
                <a:lnTo>
                  <a:pt x="205" y="329"/>
                </a:lnTo>
                <a:lnTo>
                  <a:pt x="172" y="306"/>
                </a:lnTo>
                <a:lnTo>
                  <a:pt x="107" y="321"/>
                </a:lnTo>
                <a:lnTo>
                  <a:pt x="80" y="300"/>
                </a:lnTo>
                <a:lnTo>
                  <a:pt x="43" y="299"/>
                </a:lnTo>
                <a:lnTo>
                  <a:pt x="24" y="205"/>
                </a:lnTo>
                <a:lnTo>
                  <a:pt x="0" y="72"/>
                </a:lnTo>
                <a:close/>
              </a:path>
            </a:pathLst>
          </a:custGeom>
          <a:solidFill>
            <a:srgbClr val="E9610D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4" name="Freeform 193"/>
          <p:cNvSpPr>
            <a:spLocks/>
          </p:cNvSpPr>
          <p:nvPr/>
        </p:nvSpPr>
        <p:spPr bwMode="auto">
          <a:xfrm>
            <a:off x="6051953" y="2428022"/>
            <a:ext cx="1016025" cy="487961"/>
          </a:xfrm>
          <a:custGeom>
            <a:avLst/>
            <a:gdLst>
              <a:gd name="T0" fmla="*/ 0 w 511"/>
              <a:gd name="T1" fmla="*/ 281 h 281"/>
              <a:gd name="T2" fmla="*/ 123 w 511"/>
              <a:gd name="T3" fmla="*/ 263 h 281"/>
              <a:gd name="T4" fmla="*/ 123 w 511"/>
              <a:gd name="T5" fmla="*/ 251 h 281"/>
              <a:gd name="T6" fmla="*/ 425 w 511"/>
              <a:gd name="T7" fmla="*/ 211 h 281"/>
              <a:gd name="T8" fmla="*/ 430 w 511"/>
              <a:gd name="T9" fmla="*/ 189 h 281"/>
              <a:gd name="T10" fmla="*/ 473 w 511"/>
              <a:gd name="T11" fmla="*/ 173 h 281"/>
              <a:gd name="T12" fmla="*/ 478 w 511"/>
              <a:gd name="T13" fmla="*/ 151 h 281"/>
              <a:gd name="T14" fmla="*/ 497 w 511"/>
              <a:gd name="T15" fmla="*/ 143 h 281"/>
              <a:gd name="T16" fmla="*/ 511 w 511"/>
              <a:gd name="T17" fmla="*/ 110 h 281"/>
              <a:gd name="T18" fmla="*/ 470 w 511"/>
              <a:gd name="T19" fmla="*/ 76 h 281"/>
              <a:gd name="T20" fmla="*/ 462 w 511"/>
              <a:gd name="T21" fmla="*/ 30 h 281"/>
              <a:gd name="T22" fmla="*/ 430 w 511"/>
              <a:gd name="T23" fmla="*/ 8 h 281"/>
              <a:gd name="T24" fmla="*/ 362 w 511"/>
              <a:gd name="T25" fmla="*/ 21 h 281"/>
              <a:gd name="T26" fmla="*/ 331 w 511"/>
              <a:gd name="T27" fmla="*/ 1 h 281"/>
              <a:gd name="T28" fmla="*/ 301 w 511"/>
              <a:gd name="T29" fmla="*/ 0 h 281"/>
              <a:gd name="T30" fmla="*/ 307 w 511"/>
              <a:gd name="T31" fmla="*/ 30 h 281"/>
              <a:gd name="T32" fmla="*/ 265 w 511"/>
              <a:gd name="T33" fmla="*/ 46 h 281"/>
              <a:gd name="T34" fmla="*/ 238 w 511"/>
              <a:gd name="T35" fmla="*/ 117 h 281"/>
              <a:gd name="T36" fmla="*/ 200 w 511"/>
              <a:gd name="T37" fmla="*/ 105 h 281"/>
              <a:gd name="T38" fmla="*/ 154 w 511"/>
              <a:gd name="T39" fmla="*/ 132 h 281"/>
              <a:gd name="T40" fmla="*/ 96 w 511"/>
              <a:gd name="T41" fmla="*/ 141 h 281"/>
              <a:gd name="T42" fmla="*/ 96 w 511"/>
              <a:gd name="T43" fmla="*/ 181 h 281"/>
              <a:gd name="T44" fmla="*/ 70 w 511"/>
              <a:gd name="T45" fmla="*/ 180 h 281"/>
              <a:gd name="T46" fmla="*/ 71 w 511"/>
              <a:gd name="T47" fmla="*/ 214 h 281"/>
              <a:gd name="T48" fmla="*/ 40 w 511"/>
              <a:gd name="T49" fmla="*/ 201 h 281"/>
              <a:gd name="T50" fmla="*/ 23 w 511"/>
              <a:gd name="T51" fmla="*/ 208 h 281"/>
              <a:gd name="T52" fmla="*/ 38 w 511"/>
              <a:gd name="T53" fmla="*/ 230 h 281"/>
              <a:gd name="T54" fmla="*/ 7 w 511"/>
              <a:gd name="T55" fmla="*/ 262 h 281"/>
              <a:gd name="T56" fmla="*/ 0 w 511"/>
              <a:gd name="T5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11" h="281">
                <a:moveTo>
                  <a:pt x="0" y="281"/>
                </a:moveTo>
                <a:lnTo>
                  <a:pt x="123" y="263"/>
                </a:lnTo>
                <a:lnTo>
                  <a:pt x="123" y="251"/>
                </a:lnTo>
                <a:lnTo>
                  <a:pt x="425" y="211"/>
                </a:lnTo>
                <a:lnTo>
                  <a:pt x="430" y="189"/>
                </a:lnTo>
                <a:lnTo>
                  <a:pt x="473" y="173"/>
                </a:lnTo>
                <a:lnTo>
                  <a:pt x="478" y="151"/>
                </a:lnTo>
                <a:lnTo>
                  <a:pt x="497" y="143"/>
                </a:lnTo>
                <a:lnTo>
                  <a:pt x="511" y="110"/>
                </a:lnTo>
                <a:lnTo>
                  <a:pt x="470" y="76"/>
                </a:lnTo>
                <a:lnTo>
                  <a:pt x="462" y="30"/>
                </a:lnTo>
                <a:lnTo>
                  <a:pt x="430" y="8"/>
                </a:lnTo>
                <a:lnTo>
                  <a:pt x="362" y="21"/>
                </a:lnTo>
                <a:lnTo>
                  <a:pt x="331" y="1"/>
                </a:lnTo>
                <a:lnTo>
                  <a:pt x="301" y="0"/>
                </a:lnTo>
                <a:lnTo>
                  <a:pt x="307" y="30"/>
                </a:lnTo>
                <a:lnTo>
                  <a:pt x="265" y="46"/>
                </a:lnTo>
                <a:lnTo>
                  <a:pt x="238" y="117"/>
                </a:lnTo>
                <a:lnTo>
                  <a:pt x="200" y="105"/>
                </a:lnTo>
                <a:lnTo>
                  <a:pt x="154" y="132"/>
                </a:lnTo>
                <a:lnTo>
                  <a:pt x="96" y="141"/>
                </a:lnTo>
                <a:lnTo>
                  <a:pt x="96" y="181"/>
                </a:lnTo>
                <a:lnTo>
                  <a:pt x="70" y="180"/>
                </a:lnTo>
                <a:lnTo>
                  <a:pt x="71" y="214"/>
                </a:lnTo>
                <a:lnTo>
                  <a:pt x="40" y="201"/>
                </a:lnTo>
                <a:lnTo>
                  <a:pt x="23" y="208"/>
                </a:lnTo>
                <a:lnTo>
                  <a:pt x="38" y="230"/>
                </a:lnTo>
                <a:lnTo>
                  <a:pt x="7" y="262"/>
                </a:lnTo>
                <a:lnTo>
                  <a:pt x="0" y="281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5" name="Freeform 199"/>
          <p:cNvSpPr>
            <a:spLocks/>
          </p:cNvSpPr>
          <p:nvPr/>
        </p:nvSpPr>
        <p:spPr bwMode="auto">
          <a:xfrm>
            <a:off x="6861194" y="2607093"/>
            <a:ext cx="1169125" cy="419174"/>
          </a:xfrm>
          <a:custGeom>
            <a:avLst/>
            <a:gdLst>
              <a:gd name="T0" fmla="*/ 20 w 588"/>
              <a:gd name="T1" fmla="*/ 193 h 262"/>
              <a:gd name="T2" fmla="*/ 0 w 588"/>
              <a:gd name="T3" fmla="*/ 249 h 262"/>
              <a:gd name="T4" fmla="*/ 76 w 588"/>
              <a:gd name="T5" fmla="*/ 242 h 262"/>
              <a:gd name="T6" fmla="*/ 106 w 588"/>
              <a:gd name="T7" fmla="*/ 216 h 262"/>
              <a:gd name="T8" fmla="*/ 210 w 588"/>
              <a:gd name="T9" fmla="*/ 189 h 262"/>
              <a:gd name="T10" fmla="*/ 238 w 588"/>
              <a:gd name="T11" fmla="*/ 204 h 262"/>
              <a:gd name="T12" fmla="*/ 307 w 588"/>
              <a:gd name="T13" fmla="*/ 193 h 262"/>
              <a:gd name="T14" fmla="*/ 307 w 588"/>
              <a:gd name="T15" fmla="*/ 197 h 262"/>
              <a:gd name="T16" fmla="*/ 409 w 588"/>
              <a:gd name="T17" fmla="*/ 262 h 262"/>
              <a:gd name="T18" fmla="*/ 468 w 588"/>
              <a:gd name="T19" fmla="*/ 243 h 262"/>
              <a:gd name="T20" fmla="*/ 501 w 588"/>
              <a:gd name="T21" fmla="*/ 171 h 262"/>
              <a:gd name="T22" fmla="*/ 560 w 588"/>
              <a:gd name="T23" fmla="*/ 150 h 262"/>
              <a:gd name="T24" fmla="*/ 588 w 588"/>
              <a:gd name="T25" fmla="*/ 98 h 262"/>
              <a:gd name="T26" fmla="*/ 586 w 588"/>
              <a:gd name="T27" fmla="*/ 34 h 262"/>
              <a:gd name="T28" fmla="*/ 578 w 588"/>
              <a:gd name="T29" fmla="*/ 87 h 262"/>
              <a:gd name="T30" fmla="*/ 547 w 588"/>
              <a:gd name="T31" fmla="*/ 131 h 262"/>
              <a:gd name="T32" fmla="*/ 534 w 588"/>
              <a:gd name="T33" fmla="*/ 128 h 262"/>
              <a:gd name="T34" fmla="*/ 490 w 588"/>
              <a:gd name="T35" fmla="*/ 139 h 262"/>
              <a:gd name="T36" fmla="*/ 490 w 588"/>
              <a:gd name="T37" fmla="*/ 125 h 262"/>
              <a:gd name="T38" fmla="*/ 534 w 588"/>
              <a:gd name="T39" fmla="*/ 111 h 262"/>
              <a:gd name="T40" fmla="*/ 494 w 588"/>
              <a:gd name="T41" fmla="*/ 106 h 262"/>
              <a:gd name="T42" fmla="*/ 539 w 588"/>
              <a:gd name="T43" fmla="*/ 92 h 262"/>
              <a:gd name="T44" fmla="*/ 556 w 588"/>
              <a:gd name="T45" fmla="*/ 99 h 262"/>
              <a:gd name="T46" fmla="*/ 565 w 588"/>
              <a:gd name="T47" fmla="*/ 49 h 262"/>
              <a:gd name="T48" fmla="*/ 554 w 588"/>
              <a:gd name="T49" fmla="*/ 37 h 262"/>
              <a:gd name="T50" fmla="*/ 500 w 588"/>
              <a:gd name="T51" fmla="*/ 57 h 262"/>
              <a:gd name="T52" fmla="*/ 501 w 588"/>
              <a:gd name="T53" fmla="*/ 26 h 262"/>
              <a:gd name="T54" fmla="*/ 523 w 588"/>
              <a:gd name="T55" fmla="*/ 35 h 262"/>
              <a:gd name="T56" fmla="*/ 554 w 588"/>
              <a:gd name="T57" fmla="*/ 12 h 262"/>
              <a:gd name="T58" fmla="*/ 537 w 588"/>
              <a:gd name="T59" fmla="*/ 0 h 262"/>
              <a:gd name="T60" fmla="*/ 363 w 588"/>
              <a:gd name="T61" fmla="*/ 41 h 262"/>
              <a:gd name="T62" fmla="*/ 147 w 588"/>
              <a:gd name="T63" fmla="*/ 85 h 262"/>
              <a:gd name="T64" fmla="*/ 49 w 588"/>
              <a:gd name="T65" fmla="*/ 192 h 262"/>
              <a:gd name="T66" fmla="*/ 20 w 588"/>
              <a:gd name="T67" fmla="*/ 193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88" h="262">
                <a:moveTo>
                  <a:pt x="20" y="193"/>
                </a:moveTo>
                <a:lnTo>
                  <a:pt x="0" y="249"/>
                </a:lnTo>
                <a:lnTo>
                  <a:pt x="76" y="242"/>
                </a:lnTo>
                <a:lnTo>
                  <a:pt x="106" y="216"/>
                </a:lnTo>
                <a:lnTo>
                  <a:pt x="210" y="189"/>
                </a:lnTo>
                <a:lnTo>
                  <a:pt x="238" y="204"/>
                </a:lnTo>
                <a:lnTo>
                  <a:pt x="307" y="193"/>
                </a:lnTo>
                <a:lnTo>
                  <a:pt x="307" y="197"/>
                </a:lnTo>
                <a:lnTo>
                  <a:pt x="409" y="262"/>
                </a:lnTo>
                <a:lnTo>
                  <a:pt x="468" y="243"/>
                </a:lnTo>
                <a:lnTo>
                  <a:pt x="501" y="171"/>
                </a:lnTo>
                <a:lnTo>
                  <a:pt x="560" y="150"/>
                </a:lnTo>
                <a:lnTo>
                  <a:pt x="588" y="98"/>
                </a:lnTo>
                <a:lnTo>
                  <a:pt x="586" y="34"/>
                </a:lnTo>
                <a:lnTo>
                  <a:pt x="578" y="87"/>
                </a:lnTo>
                <a:lnTo>
                  <a:pt x="547" y="131"/>
                </a:lnTo>
                <a:lnTo>
                  <a:pt x="534" y="128"/>
                </a:lnTo>
                <a:lnTo>
                  <a:pt x="490" y="139"/>
                </a:lnTo>
                <a:lnTo>
                  <a:pt x="490" y="125"/>
                </a:lnTo>
                <a:lnTo>
                  <a:pt x="534" y="111"/>
                </a:lnTo>
                <a:lnTo>
                  <a:pt x="494" y="106"/>
                </a:lnTo>
                <a:lnTo>
                  <a:pt x="539" y="92"/>
                </a:lnTo>
                <a:lnTo>
                  <a:pt x="556" y="99"/>
                </a:lnTo>
                <a:lnTo>
                  <a:pt x="565" y="49"/>
                </a:lnTo>
                <a:lnTo>
                  <a:pt x="554" y="37"/>
                </a:lnTo>
                <a:lnTo>
                  <a:pt x="500" y="57"/>
                </a:lnTo>
                <a:lnTo>
                  <a:pt x="501" y="26"/>
                </a:lnTo>
                <a:lnTo>
                  <a:pt x="523" y="35"/>
                </a:lnTo>
                <a:lnTo>
                  <a:pt x="554" y="12"/>
                </a:lnTo>
                <a:lnTo>
                  <a:pt x="537" y="0"/>
                </a:lnTo>
                <a:lnTo>
                  <a:pt x="363" y="41"/>
                </a:lnTo>
                <a:lnTo>
                  <a:pt x="147" y="85"/>
                </a:lnTo>
                <a:lnTo>
                  <a:pt x="49" y="192"/>
                </a:lnTo>
                <a:lnTo>
                  <a:pt x="20" y="193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6" name="Freeform 201"/>
          <p:cNvSpPr>
            <a:spLocks/>
          </p:cNvSpPr>
          <p:nvPr/>
        </p:nvSpPr>
        <p:spPr bwMode="auto">
          <a:xfrm>
            <a:off x="6974528" y="2162322"/>
            <a:ext cx="588539" cy="497569"/>
          </a:xfrm>
          <a:custGeom>
            <a:avLst/>
            <a:gdLst>
              <a:gd name="T0" fmla="*/ 30 w 296"/>
              <a:gd name="T1" fmla="*/ 163 h 311"/>
              <a:gd name="T2" fmla="*/ 7 w 296"/>
              <a:gd name="T3" fmla="*/ 155 h 311"/>
              <a:gd name="T4" fmla="*/ 0 w 296"/>
              <a:gd name="T5" fmla="*/ 205 h 311"/>
              <a:gd name="T6" fmla="*/ 7 w 296"/>
              <a:gd name="T7" fmla="*/ 257 h 311"/>
              <a:gd name="T8" fmla="*/ 50 w 296"/>
              <a:gd name="T9" fmla="*/ 293 h 311"/>
              <a:gd name="T10" fmla="*/ 61 w 296"/>
              <a:gd name="T11" fmla="*/ 311 h 311"/>
              <a:gd name="T12" fmla="*/ 115 w 296"/>
              <a:gd name="T13" fmla="*/ 293 h 311"/>
              <a:gd name="T14" fmla="*/ 180 w 296"/>
              <a:gd name="T15" fmla="*/ 250 h 311"/>
              <a:gd name="T16" fmla="*/ 199 w 296"/>
              <a:gd name="T17" fmla="*/ 160 h 311"/>
              <a:gd name="T18" fmla="*/ 240 w 296"/>
              <a:gd name="T19" fmla="*/ 135 h 311"/>
              <a:gd name="T20" fmla="*/ 263 w 296"/>
              <a:gd name="T21" fmla="*/ 80 h 311"/>
              <a:gd name="T22" fmla="*/ 296 w 296"/>
              <a:gd name="T23" fmla="*/ 66 h 311"/>
              <a:gd name="T24" fmla="*/ 253 w 296"/>
              <a:gd name="T25" fmla="*/ 57 h 311"/>
              <a:gd name="T26" fmla="*/ 179 w 296"/>
              <a:gd name="T27" fmla="*/ 98 h 311"/>
              <a:gd name="T28" fmla="*/ 167 w 296"/>
              <a:gd name="T29" fmla="*/ 58 h 311"/>
              <a:gd name="T30" fmla="*/ 103 w 296"/>
              <a:gd name="T31" fmla="*/ 63 h 311"/>
              <a:gd name="T32" fmla="*/ 87 w 296"/>
              <a:gd name="T33" fmla="*/ 0 h 311"/>
              <a:gd name="T34" fmla="*/ 71 w 296"/>
              <a:gd name="T35" fmla="*/ 17 h 311"/>
              <a:gd name="T36" fmla="*/ 76 w 296"/>
              <a:gd name="T37" fmla="*/ 106 h 311"/>
              <a:gd name="T38" fmla="*/ 47 w 296"/>
              <a:gd name="T39" fmla="*/ 113 h 311"/>
              <a:gd name="T40" fmla="*/ 30 w 296"/>
              <a:gd name="T41" fmla="*/ 163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6" h="311">
                <a:moveTo>
                  <a:pt x="30" y="163"/>
                </a:moveTo>
                <a:lnTo>
                  <a:pt x="7" y="155"/>
                </a:lnTo>
                <a:lnTo>
                  <a:pt x="0" y="205"/>
                </a:lnTo>
                <a:lnTo>
                  <a:pt x="7" y="257"/>
                </a:lnTo>
                <a:lnTo>
                  <a:pt x="50" y="293"/>
                </a:lnTo>
                <a:lnTo>
                  <a:pt x="61" y="311"/>
                </a:lnTo>
                <a:lnTo>
                  <a:pt x="115" y="293"/>
                </a:lnTo>
                <a:lnTo>
                  <a:pt x="180" y="250"/>
                </a:lnTo>
                <a:lnTo>
                  <a:pt x="199" y="160"/>
                </a:lnTo>
                <a:lnTo>
                  <a:pt x="240" y="135"/>
                </a:lnTo>
                <a:lnTo>
                  <a:pt x="263" y="80"/>
                </a:lnTo>
                <a:lnTo>
                  <a:pt x="296" y="66"/>
                </a:lnTo>
                <a:lnTo>
                  <a:pt x="253" y="57"/>
                </a:lnTo>
                <a:lnTo>
                  <a:pt x="179" y="98"/>
                </a:lnTo>
                <a:lnTo>
                  <a:pt x="167" y="58"/>
                </a:lnTo>
                <a:lnTo>
                  <a:pt x="103" y="63"/>
                </a:lnTo>
                <a:lnTo>
                  <a:pt x="87" y="0"/>
                </a:lnTo>
                <a:lnTo>
                  <a:pt x="71" y="17"/>
                </a:lnTo>
                <a:lnTo>
                  <a:pt x="76" y="106"/>
                </a:lnTo>
                <a:lnTo>
                  <a:pt x="47" y="113"/>
                </a:lnTo>
                <a:lnTo>
                  <a:pt x="30" y="163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7" name="Freeform 203"/>
          <p:cNvSpPr>
            <a:spLocks/>
          </p:cNvSpPr>
          <p:nvPr/>
        </p:nvSpPr>
        <p:spPr bwMode="auto">
          <a:xfrm>
            <a:off x="7811605" y="2170321"/>
            <a:ext cx="161053" cy="166390"/>
          </a:xfrm>
          <a:custGeom>
            <a:avLst/>
            <a:gdLst>
              <a:gd name="T0" fmla="*/ 0 w 81"/>
              <a:gd name="T1" fmla="*/ 6 h 104"/>
              <a:gd name="T2" fmla="*/ 17 w 81"/>
              <a:gd name="T3" fmla="*/ 0 h 104"/>
              <a:gd name="T4" fmla="*/ 54 w 81"/>
              <a:gd name="T5" fmla="*/ 23 h 104"/>
              <a:gd name="T6" fmla="*/ 54 w 81"/>
              <a:gd name="T7" fmla="*/ 46 h 104"/>
              <a:gd name="T8" fmla="*/ 80 w 81"/>
              <a:gd name="T9" fmla="*/ 62 h 104"/>
              <a:gd name="T10" fmla="*/ 81 w 81"/>
              <a:gd name="T11" fmla="*/ 92 h 104"/>
              <a:gd name="T12" fmla="*/ 39 w 81"/>
              <a:gd name="T13" fmla="*/ 104 h 104"/>
              <a:gd name="T14" fmla="*/ 0 w 81"/>
              <a:gd name="T15" fmla="*/ 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104">
                <a:moveTo>
                  <a:pt x="0" y="6"/>
                </a:moveTo>
                <a:lnTo>
                  <a:pt x="17" y="0"/>
                </a:lnTo>
                <a:lnTo>
                  <a:pt x="54" y="23"/>
                </a:lnTo>
                <a:lnTo>
                  <a:pt x="54" y="46"/>
                </a:lnTo>
                <a:lnTo>
                  <a:pt x="80" y="62"/>
                </a:lnTo>
                <a:lnTo>
                  <a:pt x="81" y="92"/>
                </a:lnTo>
                <a:lnTo>
                  <a:pt x="39" y="104"/>
                </a:lnTo>
                <a:lnTo>
                  <a:pt x="0" y="6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8" name="Freeform 206"/>
          <p:cNvSpPr>
            <a:spLocks/>
          </p:cNvSpPr>
          <p:nvPr/>
        </p:nvSpPr>
        <p:spPr bwMode="auto">
          <a:xfrm>
            <a:off x="7821547" y="1903138"/>
            <a:ext cx="208773" cy="327980"/>
          </a:xfrm>
          <a:custGeom>
            <a:avLst/>
            <a:gdLst>
              <a:gd name="T0" fmla="*/ 18 w 105"/>
              <a:gd name="T1" fmla="*/ 1 h 205"/>
              <a:gd name="T2" fmla="*/ 42 w 105"/>
              <a:gd name="T3" fmla="*/ 0 h 205"/>
              <a:gd name="T4" fmla="*/ 93 w 105"/>
              <a:gd name="T5" fmla="*/ 30 h 205"/>
              <a:gd name="T6" fmla="*/ 86 w 105"/>
              <a:gd name="T7" fmla="*/ 56 h 205"/>
              <a:gd name="T8" fmla="*/ 103 w 105"/>
              <a:gd name="T9" fmla="*/ 71 h 205"/>
              <a:gd name="T10" fmla="*/ 105 w 105"/>
              <a:gd name="T11" fmla="*/ 167 h 205"/>
              <a:gd name="T12" fmla="*/ 87 w 105"/>
              <a:gd name="T13" fmla="*/ 205 h 205"/>
              <a:gd name="T14" fmla="*/ 67 w 105"/>
              <a:gd name="T15" fmla="*/ 191 h 205"/>
              <a:gd name="T16" fmla="*/ 46 w 105"/>
              <a:gd name="T17" fmla="*/ 190 h 205"/>
              <a:gd name="T18" fmla="*/ 10 w 105"/>
              <a:gd name="T19" fmla="*/ 170 h 205"/>
              <a:gd name="T20" fmla="*/ 37 w 105"/>
              <a:gd name="T21" fmla="*/ 108 h 205"/>
              <a:gd name="T22" fmla="*/ 0 w 105"/>
              <a:gd name="T23" fmla="*/ 79 h 205"/>
              <a:gd name="T24" fmla="*/ 18 w 105"/>
              <a:gd name="T25" fmla="*/ 1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205">
                <a:moveTo>
                  <a:pt x="18" y="1"/>
                </a:moveTo>
                <a:lnTo>
                  <a:pt x="42" y="0"/>
                </a:lnTo>
                <a:lnTo>
                  <a:pt x="93" y="30"/>
                </a:lnTo>
                <a:lnTo>
                  <a:pt x="86" y="56"/>
                </a:lnTo>
                <a:lnTo>
                  <a:pt x="103" y="71"/>
                </a:lnTo>
                <a:lnTo>
                  <a:pt x="105" y="167"/>
                </a:lnTo>
                <a:lnTo>
                  <a:pt x="87" y="205"/>
                </a:lnTo>
                <a:lnTo>
                  <a:pt x="67" y="191"/>
                </a:lnTo>
                <a:lnTo>
                  <a:pt x="46" y="190"/>
                </a:lnTo>
                <a:lnTo>
                  <a:pt x="10" y="170"/>
                </a:lnTo>
                <a:lnTo>
                  <a:pt x="37" y="108"/>
                </a:lnTo>
                <a:lnTo>
                  <a:pt x="0" y="79"/>
                </a:lnTo>
                <a:lnTo>
                  <a:pt x="18" y="1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9" name="Freeform 208"/>
          <p:cNvSpPr>
            <a:spLocks/>
          </p:cNvSpPr>
          <p:nvPr/>
        </p:nvSpPr>
        <p:spPr bwMode="auto">
          <a:xfrm>
            <a:off x="7851371" y="1343174"/>
            <a:ext cx="236187" cy="343979"/>
          </a:xfrm>
          <a:custGeom>
            <a:avLst/>
            <a:gdLst>
              <a:gd name="T0" fmla="*/ 0 w 114"/>
              <a:gd name="T1" fmla="*/ 22 h 215"/>
              <a:gd name="T2" fmla="*/ 82 w 114"/>
              <a:gd name="T3" fmla="*/ 0 h 215"/>
              <a:gd name="T4" fmla="*/ 114 w 114"/>
              <a:gd name="T5" fmla="*/ 59 h 215"/>
              <a:gd name="T6" fmla="*/ 97 w 114"/>
              <a:gd name="T7" fmla="*/ 74 h 215"/>
              <a:gd name="T8" fmla="*/ 104 w 114"/>
              <a:gd name="T9" fmla="*/ 203 h 215"/>
              <a:gd name="T10" fmla="*/ 56 w 114"/>
              <a:gd name="T11" fmla="*/ 215 h 215"/>
              <a:gd name="T12" fmla="*/ 33 w 114"/>
              <a:gd name="T13" fmla="*/ 161 h 215"/>
              <a:gd name="T14" fmla="*/ 32 w 114"/>
              <a:gd name="T15" fmla="*/ 97 h 215"/>
              <a:gd name="T16" fmla="*/ 11 w 114"/>
              <a:gd name="T17" fmla="*/ 78 h 215"/>
              <a:gd name="T18" fmla="*/ 0 w 114"/>
              <a:gd name="T19" fmla="*/ 22 h 215"/>
              <a:gd name="connsiteX0" fmla="*/ 0 w 10000"/>
              <a:gd name="connsiteY0" fmla="*/ 1023 h 10000"/>
              <a:gd name="connsiteX1" fmla="*/ 7193 w 10000"/>
              <a:gd name="connsiteY1" fmla="*/ 0 h 10000"/>
              <a:gd name="connsiteX2" fmla="*/ 10000 w 10000"/>
              <a:gd name="connsiteY2" fmla="*/ 2744 h 10000"/>
              <a:gd name="connsiteX3" fmla="*/ 8509 w 10000"/>
              <a:gd name="connsiteY3" fmla="*/ 3442 h 10000"/>
              <a:gd name="connsiteX4" fmla="*/ 9543 w 10000"/>
              <a:gd name="connsiteY4" fmla="*/ 9553 h 10000"/>
              <a:gd name="connsiteX5" fmla="*/ 4912 w 10000"/>
              <a:gd name="connsiteY5" fmla="*/ 10000 h 10000"/>
              <a:gd name="connsiteX6" fmla="*/ 2895 w 10000"/>
              <a:gd name="connsiteY6" fmla="*/ 7488 h 10000"/>
              <a:gd name="connsiteX7" fmla="*/ 2807 w 10000"/>
              <a:gd name="connsiteY7" fmla="*/ 4512 h 10000"/>
              <a:gd name="connsiteX8" fmla="*/ 965 w 10000"/>
              <a:gd name="connsiteY8" fmla="*/ 3628 h 10000"/>
              <a:gd name="connsiteX9" fmla="*/ 0 w 10000"/>
              <a:gd name="connsiteY9" fmla="*/ 1023 h 10000"/>
              <a:gd name="connsiteX0" fmla="*/ 0 w 10420"/>
              <a:gd name="connsiteY0" fmla="*/ 1023 h 10000"/>
              <a:gd name="connsiteX1" fmla="*/ 7193 w 10420"/>
              <a:gd name="connsiteY1" fmla="*/ 0 h 10000"/>
              <a:gd name="connsiteX2" fmla="*/ 10420 w 10420"/>
              <a:gd name="connsiteY2" fmla="*/ 2744 h 10000"/>
              <a:gd name="connsiteX3" fmla="*/ 8509 w 10420"/>
              <a:gd name="connsiteY3" fmla="*/ 3442 h 10000"/>
              <a:gd name="connsiteX4" fmla="*/ 9543 w 10420"/>
              <a:gd name="connsiteY4" fmla="*/ 9553 h 10000"/>
              <a:gd name="connsiteX5" fmla="*/ 4912 w 10420"/>
              <a:gd name="connsiteY5" fmla="*/ 10000 h 10000"/>
              <a:gd name="connsiteX6" fmla="*/ 2895 w 10420"/>
              <a:gd name="connsiteY6" fmla="*/ 7488 h 10000"/>
              <a:gd name="connsiteX7" fmla="*/ 2807 w 10420"/>
              <a:gd name="connsiteY7" fmla="*/ 4512 h 10000"/>
              <a:gd name="connsiteX8" fmla="*/ 965 w 10420"/>
              <a:gd name="connsiteY8" fmla="*/ 3628 h 10000"/>
              <a:gd name="connsiteX9" fmla="*/ 0 w 10420"/>
              <a:gd name="connsiteY9" fmla="*/ 1023 h 10000"/>
              <a:gd name="connsiteX0" fmla="*/ 0 w 10420"/>
              <a:gd name="connsiteY0" fmla="*/ 1023 h 10000"/>
              <a:gd name="connsiteX1" fmla="*/ 7193 w 10420"/>
              <a:gd name="connsiteY1" fmla="*/ 0 h 10000"/>
              <a:gd name="connsiteX2" fmla="*/ 10420 w 10420"/>
              <a:gd name="connsiteY2" fmla="*/ 2744 h 10000"/>
              <a:gd name="connsiteX3" fmla="*/ 8929 w 10420"/>
              <a:gd name="connsiteY3" fmla="*/ 3498 h 10000"/>
              <a:gd name="connsiteX4" fmla="*/ 9543 w 10420"/>
              <a:gd name="connsiteY4" fmla="*/ 9553 h 10000"/>
              <a:gd name="connsiteX5" fmla="*/ 4912 w 10420"/>
              <a:gd name="connsiteY5" fmla="*/ 10000 h 10000"/>
              <a:gd name="connsiteX6" fmla="*/ 2895 w 10420"/>
              <a:gd name="connsiteY6" fmla="*/ 7488 h 10000"/>
              <a:gd name="connsiteX7" fmla="*/ 2807 w 10420"/>
              <a:gd name="connsiteY7" fmla="*/ 4512 h 10000"/>
              <a:gd name="connsiteX8" fmla="*/ 965 w 10420"/>
              <a:gd name="connsiteY8" fmla="*/ 3628 h 10000"/>
              <a:gd name="connsiteX9" fmla="*/ 0 w 10420"/>
              <a:gd name="connsiteY9" fmla="*/ 10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20" h="10000">
                <a:moveTo>
                  <a:pt x="0" y="1023"/>
                </a:moveTo>
                <a:lnTo>
                  <a:pt x="7193" y="0"/>
                </a:lnTo>
                <a:lnTo>
                  <a:pt x="10420" y="2744"/>
                </a:lnTo>
                <a:lnTo>
                  <a:pt x="8929" y="3498"/>
                </a:lnTo>
                <a:cubicBezTo>
                  <a:pt x="9134" y="5516"/>
                  <a:pt x="9338" y="7535"/>
                  <a:pt x="9543" y="9553"/>
                </a:cubicBezTo>
                <a:lnTo>
                  <a:pt x="4912" y="10000"/>
                </a:lnTo>
                <a:lnTo>
                  <a:pt x="2895" y="7488"/>
                </a:lnTo>
                <a:cubicBezTo>
                  <a:pt x="2866" y="6496"/>
                  <a:pt x="2836" y="5504"/>
                  <a:pt x="2807" y="4512"/>
                </a:cubicBezTo>
                <a:lnTo>
                  <a:pt x="965" y="3628"/>
                </a:lnTo>
                <a:lnTo>
                  <a:pt x="0" y="1023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0" name="Freeform 210"/>
          <p:cNvSpPr>
            <a:spLocks/>
          </p:cNvSpPr>
          <p:nvPr/>
        </p:nvSpPr>
        <p:spPr bwMode="auto">
          <a:xfrm>
            <a:off x="7964704" y="1619956"/>
            <a:ext cx="493100" cy="174389"/>
          </a:xfrm>
          <a:custGeom>
            <a:avLst/>
            <a:gdLst>
              <a:gd name="T0" fmla="*/ 0 w 248"/>
              <a:gd name="T1" fmla="*/ 44 h 109"/>
              <a:gd name="T2" fmla="*/ 127 w 248"/>
              <a:gd name="T3" fmla="*/ 13 h 109"/>
              <a:gd name="T4" fmla="*/ 141 w 248"/>
              <a:gd name="T5" fmla="*/ 14 h 109"/>
              <a:gd name="T6" fmla="*/ 156 w 248"/>
              <a:gd name="T7" fmla="*/ 0 h 109"/>
              <a:gd name="T8" fmla="*/ 169 w 248"/>
              <a:gd name="T9" fmla="*/ 8 h 109"/>
              <a:gd name="T10" fmla="*/ 154 w 248"/>
              <a:gd name="T11" fmla="*/ 38 h 109"/>
              <a:gd name="T12" fmla="*/ 181 w 248"/>
              <a:gd name="T13" fmla="*/ 36 h 109"/>
              <a:gd name="T14" fmla="*/ 195 w 248"/>
              <a:gd name="T15" fmla="*/ 60 h 109"/>
              <a:gd name="T16" fmla="*/ 213 w 248"/>
              <a:gd name="T17" fmla="*/ 63 h 109"/>
              <a:gd name="T18" fmla="*/ 226 w 248"/>
              <a:gd name="T19" fmla="*/ 59 h 109"/>
              <a:gd name="T20" fmla="*/ 226 w 248"/>
              <a:gd name="T21" fmla="*/ 46 h 109"/>
              <a:gd name="T22" fmla="*/ 204 w 248"/>
              <a:gd name="T23" fmla="*/ 29 h 109"/>
              <a:gd name="T24" fmla="*/ 221 w 248"/>
              <a:gd name="T25" fmla="*/ 28 h 109"/>
              <a:gd name="T26" fmla="*/ 248 w 248"/>
              <a:gd name="T27" fmla="*/ 64 h 109"/>
              <a:gd name="T28" fmla="*/ 222 w 248"/>
              <a:gd name="T29" fmla="*/ 86 h 109"/>
              <a:gd name="T30" fmla="*/ 192 w 248"/>
              <a:gd name="T31" fmla="*/ 75 h 109"/>
              <a:gd name="T32" fmla="*/ 173 w 248"/>
              <a:gd name="T33" fmla="*/ 102 h 109"/>
              <a:gd name="T34" fmla="*/ 135 w 248"/>
              <a:gd name="T35" fmla="*/ 75 h 109"/>
              <a:gd name="T36" fmla="*/ 10 w 248"/>
              <a:gd name="T37" fmla="*/ 109 h 109"/>
              <a:gd name="T38" fmla="*/ 0 w 248"/>
              <a:gd name="T39" fmla="*/ 44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8" h="109">
                <a:moveTo>
                  <a:pt x="0" y="44"/>
                </a:moveTo>
                <a:lnTo>
                  <a:pt x="127" y="13"/>
                </a:lnTo>
                <a:lnTo>
                  <a:pt x="141" y="14"/>
                </a:lnTo>
                <a:lnTo>
                  <a:pt x="156" y="0"/>
                </a:lnTo>
                <a:lnTo>
                  <a:pt x="169" y="8"/>
                </a:lnTo>
                <a:lnTo>
                  <a:pt x="154" y="38"/>
                </a:lnTo>
                <a:lnTo>
                  <a:pt x="181" y="36"/>
                </a:lnTo>
                <a:lnTo>
                  <a:pt x="195" y="60"/>
                </a:lnTo>
                <a:lnTo>
                  <a:pt x="213" y="63"/>
                </a:lnTo>
                <a:lnTo>
                  <a:pt x="226" y="59"/>
                </a:lnTo>
                <a:lnTo>
                  <a:pt x="226" y="46"/>
                </a:lnTo>
                <a:lnTo>
                  <a:pt x="204" y="29"/>
                </a:lnTo>
                <a:lnTo>
                  <a:pt x="221" y="28"/>
                </a:lnTo>
                <a:lnTo>
                  <a:pt x="248" y="64"/>
                </a:lnTo>
                <a:lnTo>
                  <a:pt x="222" y="86"/>
                </a:lnTo>
                <a:lnTo>
                  <a:pt x="192" y="75"/>
                </a:lnTo>
                <a:lnTo>
                  <a:pt x="173" y="102"/>
                </a:lnTo>
                <a:lnTo>
                  <a:pt x="135" y="75"/>
                </a:lnTo>
                <a:lnTo>
                  <a:pt x="10" y="109"/>
                </a:lnTo>
                <a:lnTo>
                  <a:pt x="0" y="44"/>
                </a:lnTo>
                <a:close/>
              </a:path>
            </a:pathLst>
          </a:custGeom>
          <a:solidFill>
            <a:srgbClr val="E2E2EE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1" name="Freeform 212"/>
          <p:cNvSpPr>
            <a:spLocks/>
          </p:cNvSpPr>
          <p:nvPr/>
        </p:nvSpPr>
        <p:spPr bwMode="auto">
          <a:xfrm>
            <a:off x="7984588" y="1751803"/>
            <a:ext cx="254503" cy="157736"/>
          </a:xfrm>
          <a:custGeom>
            <a:avLst/>
            <a:gdLst>
              <a:gd name="T0" fmla="*/ 0 w 128"/>
              <a:gd name="T1" fmla="*/ 24 h 95"/>
              <a:gd name="T2" fmla="*/ 99 w 128"/>
              <a:gd name="T3" fmla="*/ 0 h 95"/>
              <a:gd name="T4" fmla="*/ 128 w 128"/>
              <a:gd name="T5" fmla="*/ 43 h 95"/>
              <a:gd name="T6" fmla="*/ 110 w 128"/>
              <a:gd name="T7" fmla="*/ 62 h 95"/>
              <a:gd name="T8" fmla="*/ 80 w 128"/>
              <a:gd name="T9" fmla="*/ 55 h 95"/>
              <a:gd name="T10" fmla="*/ 31 w 128"/>
              <a:gd name="T11" fmla="*/ 95 h 95"/>
              <a:gd name="T12" fmla="*/ 6 w 128"/>
              <a:gd name="T13" fmla="*/ 74 h 95"/>
              <a:gd name="T14" fmla="*/ 0 w 128"/>
              <a:gd name="T15" fmla="*/ 24 h 95"/>
              <a:gd name="connsiteX0" fmla="*/ 0 w 10000"/>
              <a:gd name="connsiteY0" fmla="*/ 2904 h 10378"/>
              <a:gd name="connsiteX1" fmla="*/ 7453 w 10000"/>
              <a:gd name="connsiteY1" fmla="*/ 0 h 10378"/>
              <a:gd name="connsiteX2" fmla="*/ 10000 w 10000"/>
              <a:gd name="connsiteY2" fmla="*/ 4904 h 10378"/>
              <a:gd name="connsiteX3" fmla="*/ 8594 w 10000"/>
              <a:gd name="connsiteY3" fmla="*/ 6904 h 10378"/>
              <a:gd name="connsiteX4" fmla="*/ 6250 w 10000"/>
              <a:gd name="connsiteY4" fmla="*/ 6167 h 10378"/>
              <a:gd name="connsiteX5" fmla="*/ 2422 w 10000"/>
              <a:gd name="connsiteY5" fmla="*/ 10378 h 10378"/>
              <a:gd name="connsiteX6" fmla="*/ 469 w 10000"/>
              <a:gd name="connsiteY6" fmla="*/ 8167 h 10378"/>
              <a:gd name="connsiteX7" fmla="*/ 0 w 10000"/>
              <a:gd name="connsiteY7" fmla="*/ 2904 h 1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378">
                <a:moveTo>
                  <a:pt x="0" y="2904"/>
                </a:moveTo>
                <a:lnTo>
                  <a:pt x="7453" y="0"/>
                </a:lnTo>
                <a:lnTo>
                  <a:pt x="10000" y="4904"/>
                </a:lnTo>
                <a:lnTo>
                  <a:pt x="8594" y="6904"/>
                </a:lnTo>
                <a:lnTo>
                  <a:pt x="6250" y="6167"/>
                </a:lnTo>
                <a:lnTo>
                  <a:pt x="2422" y="10378"/>
                </a:lnTo>
                <a:lnTo>
                  <a:pt x="469" y="8167"/>
                </a:lnTo>
                <a:cubicBezTo>
                  <a:pt x="313" y="6413"/>
                  <a:pt x="156" y="4658"/>
                  <a:pt x="0" y="2904"/>
                </a:cubicBezTo>
                <a:close/>
              </a:path>
            </a:pathLst>
          </a:custGeom>
          <a:solidFill>
            <a:srgbClr val="01BC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2" name="Freeform 214"/>
          <p:cNvSpPr>
            <a:spLocks/>
          </p:cNvSpPr>
          <p:nvPr/>
        </p:nvSpPr>
        <p:spPr bwMode="auto">
          <a:xfrm>
            <a:off x="8022364" y="1282377"/>
            <a:ext cx="274386" cy="388776"/>
          </a:xfrm>
          <a:custGeom>
            <a:avLst/>
            <a:gdLst>
              <a:gd name="T0" fmla="*/ 29 w 138"/>
              <a:gd name="T1" fmla="*/ 0 h 243"/>
              <a:gd name="T2" fmla="*/ 0 w 138"/>
              <a:gd name="T3" fmla="*/ 42 h 243"/>
              <a:gd name="T4" fmla="*/ 32 w 138"/>
              <a:gd name="T5" fmla="*/ 99 h 243"/>
              <a:gd name="T6" fmla="*/ 13 w 138"/>
              <a:gd name="T7" fmla="*/ 114 h 243"/>
              <a:gd name="T8" fmla="*/ 21 w 138"/>
              <a:gd name="T9" fmla="*/ 243 h 243"/>
              <a:gd name="T10" fmla="*/ 98 w 138"/>
              <a:gd name="T11" fmla="*/ 224 h 243"/>
              <a:gd name="T12" fmla="*/ 118 w 138"/>
              <a:gd name="T13" fmla="*/ 224 h 243"/>
              <a:gd name="T14" fmla="*/ 128 w 138"/>
              <a:gd name="T15" fmla="*/ 210 h 243"/>
              <a:gd name="T16" fmla="*/ 128 w 138"/>
              <a:gd name="T17" fmla="*/ 187 h 243"/>
              <a:gd name="T18" fmla="*/ 138 w 138"/>
              <a:gd name="T19" fmla="*/ 171 h 243"/>
              <a:gd name="T20" fmla="*/ 94 w 138"/>
              <a:gd name="T21" fmla="*/ 152 h 243"/>
              <a:gd name="T22" fmla="*/ 40 w 138"/>
              <a:gd name="T23" fmla="*/ 12 h 243"/>
              <a:gd name="T24" fmla="*/ 29 w 138"/>
              <a:gd name="T25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" h="243">
                <a:moveTo>
                  <a:pt x="29" y="0"/>
                </a:moveTo>
                <a:lnTo>
                  <a:pt x="0" y="42"/>
                </a:lnTo>
                <a:lnTo>
                  <a:pt x="32" y="99"/>
                </a:lnTo>
                <a:lnTo>
                  <a:pt x="13" y="114"/>
                </a:lnTo>
                <a:lnTo>
                  <a:pt x="21" y="243"/>
                </a:lnTo>
                <a:lnTo>
                  <a:pt x="98" y="224"/>
                </a:lnTo>
                <a:lnTo>
                  <a:pt x="118" y="224"/>
                </a:lnTo>
                <a:lnTo>
                  <a:pt x="128" y="210"/>
                </a:lnTo>
                <a:lnTo>
                  <a:pt x="128" y="187"/>
                </a:lnTo>
                <a:lnTo>
                  <a:pt x="138" y="171"/>
                </a:lnTo>
                <a:lnTo>
                  <a:pt x="94" y="152"/>
                </a:lnTo>
                <a:lnTo>
                  <a:pt x="40" y="12"/>
                </a:lnTo>
                <a:lnTo>
                  <a:pt x="29" y="0"/>
                </a:lnTo>
                <a:close/>
              </a:path>
            </a:pathLst>
          </a:custGeom>
          <a:solidFill>
            <a:srgbClr val="E9610D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3" name="Freeform 216"/>
          <p:cNvSpPr>
            <a:spLocks/>
          </p:cNvSpPr>
          <p:nvPr/>
        </p:nvSpPr>
        <p:spPr bwMode="auto">
          <a:xfrm>
            <a:off x="8176275" y="1741549"/>
            <a:ext cx="128431" cy="83195"/>
          </a:xfrm>
          <a:custGeom>
            <a:avLst/>
            <a:gdLst>
              <a:gd name="T0" fmla="*/ 0 w 61"/>
              <a:gd name="T1" fmla="*/ 9 h 52"/>
              <a:gd name="T2" fmla="*/ 26 w 61"/>
              <a:gd name="T3" fmla="*/ 0 h 52"/>
              <a:gd name="T4" fmla="*/ 61 w 61"/>
              <a:gd name="T5" fmla="*/ 27 h 52"/>
              <a:gd name="T6" fmla="*/ 55 w 61"/>
              <a:gd name="T7" fmla="*/ 34 h 52"/>
              <a:gd name="T8" fmla="*/ 37 w 61"/>
              <a:gd name="T9" fmla="*/ 34 h 52"/>
              <a:gd name="T10" fmla="*/ 28 w 61"/>
              <a:gd name="T11" fmla="*/ 52 h 52"/>
              <a:gd name="T12" fmla="*/ 0 w 61"/>
              <a:gd name="T13" fmla="*/ 9 h 52"/>
              <a:gd name="connsiteX0" fmla="*/ 0 w 10589"/>
              <a:gd name="connsiteY0" fmla="*/ 1501 h 10000"/>
              <a:gd name="connsiteX1" fmla="*/ 4851 w 10589"/>
              <a:gd name="connsiteY1" fmla="*/ 0 h 10000"/>
              <a:gd name="connsiteX2" fmla="*/ 10589 w 10589"/>
              <a:gd name="connsiteY2" fmla="*/ 5192 h 10000"/>
              <a:gd name="connsiteX3" fmla="*/ 9605 w 10589"/>
              <a:gd name="connsiteY3" fmla="*/ 6538 h 10000"/>
              <a:gd name="connsiteX4" fmla="*/ 6655 w 10589"/>
              <a:gd name="connsiteY4" fmla="*/ 6538 h 10000"/>
              <a:gd name="connsiteX5" fmla="*/ 5179 w 10589"/>
              <a:gd name="connsiteY5" fmla="*/ 10000 h 10000"/>
              <a:gd name="connsiteX6" fmla="*/ 0 w 10589"/>
              <a:gd name="connsiteY6" fmla="*/ 15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89" h="10000">
                <a:moveTo>
                  <a:pt x="0" y="1501"/>
                </a:moveTo>
                <a:lnTo>
                  <a:pt x="4851" y="0"/>
                </a:lnTo>
                <a:lnTo>
                  <a:pt x="10589" y="5192"/>
                </a:lnTo>
                <a:lnTo>
                  <a:pt x="9605" y="6538"/>
                </a:lnTo>
                <a:lnTo>
                  <a:pt x="6655" y="6538"/>
                </a:lnTo>
                <a:lnTo>
                  <a:pt x="5179" y="10000"/>
                </a:lnTo>
                <a:lnTo>
                  <a:pt x="0" y="1501"/>
                </a:lnTo>
                <a:close/>
              </a:path>
            </a:pathLst>
          </a:custGeom>
          <a:solidFill>
            <a:srgbClr val="01BCFF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4" name="Freeform 252"/>
          <p:cNvSpPr>
            <a:spLocks/>
          </p:cNvSpPr>
          <p:nvPr/>
        </p:nvSpPr>
        <p:spPr bwMode="auto">
          <a:xfrm>
            <a:off x="5529028" y="1427969"/>
            <a:ext cx="691931" cy="649559"/>
          </a:xfrm>
          <a:custGeom>
            <a:avLst/>
            <a:gdLst>
              <a:gd name="T0" fmla="*/ 25 w 348"/>
              <a:gd name="T1" fmla="*/ 27 h 406"/>
              <a:gd name="T2" fmla="*/ 52 w 348"/>
              <a:gd name="T3" fmla="*/ 23 h 406"/>
              <a:gd name="T4" fmla="*/ 75 w 348"/>
              <a:gd name="T5" fmla="*/ 23 h 406"/>
              <a:gd name="T6" fmla="*/ 90 w 348"/>
              <a:gd name="T7" fmla="*/ 0 h 406"/>
              <a:gd name="T8" fmla="*/ 101 w 348"/>
              <a:gd name="T9" fmla="*/ 29 h 406"/>
              <a:gd name="T10" fmla="*/ 139 w 348"/>
              <a:gd name="T11" fmla="*/ 29 h 406"/>
              <a:gd name="T12" fmla="*/ 159 w 348"/>
              <a:gd name="T13" fmla="*/ 58 h 406"/>
              <a:gd name="T14" fmla="*/ 197 w 348"/>
              <a:gd name="T15" fmla="*/ 51 h 406"/>
              <a:gd name="T16" fmla="*/ 225 w 348"/>
              <a:gd name="T17" fmla="*/ 67 h 406"/>
              <a:gd name="T18" fmla="*/ 273 w 348"/>
              <a:gd name="T19" fmla="*/ 80 h 406"/>
              <a:gd name="T20" fmla="*/ 282 w 348"/>
              <a:gd name="T21" fmla="*/ 101 h 406"/>
              <a:gd name="T22" fmla="*/ 307 w 348"/>
              <a:gd name="T23" fmla="*/ 102 h 406"/>
              <a:gd name="T24" fmla="*/ 300 w 348"/>
              <a:gd name="T25" fmla="*/ 124 h 406"/>
              <a:gd name="T26" fmla="*/ 308 w 348"/>
              <a:gd name="T27" fmla="*/ 149 h 406"/>
              <a:gd name="T28" fmla="*/ 292 w 348"/>
              <a:gd name="T29" fmla="*/ 178 h 406"/>
              <a:gd name="T30" fmla="*/ 303 w 348"/>
              <a:gd name="T31" fmla="*/ 185 h 406"/>
              <a:gd name="T32" fmla="*/ 331 w 348"/>
              <a:gd name="T33" fmla="*/ 152 h 406"/>
              <a:gd name="T34" fmla="*/ 329 w 348"/>
              <a:gd name="T35" fmla="*/ 140 h 406"/>
              <a:gd name="T36" fmla="*/ 341 w 348"/>
              <a:gd name="T37" fmla="*/ 136 h 406"/>
              <a:gd name="T38" fmla="*/ 348 w 348"/>
              <a:gd name="T39" fmla="*/ 152 h 406"/>
              <a:gd name="T40" fmla="*/ 327 w 348"/>
              <a:gd name="T41" fmla="*/ 175 h 406"/>
              <a:gd name="T42" fmla="*/ 319 w 348"/>
              <a:gd name="T43" fmla="*/ 226 h 406"/>
              <a:gd name="T44" fmla="*/ 319 w 348"/>
              <a:gd name="T45" fmla="*/ 312 h 406"/>
              <a:gd name="T46" fmla="*/ 331 w 348"/>
              <a:gd name="T47" fmla="*/ 328 h 406"/>
              <a:gd name="T48" fmla="*/ 326 w 348"/>
              <a:gd name="T49" fmla="*/ 381 h 406"/>
              <a:gd name="T50" fmla="*/ 160 w 348"/>
              <a:gd name="T51" fmla="*/ 406 h 406"/>
              <a:gd name="T52" fmla="*/ 119 w 348"/>
              <a:gd name="T53" fmla="*/ 381 h 406"/>
              <a:gd name="T54" fmla="*/ 128 w 348"/>
              <a:gd name="T55" fmla="*/ 350 h 406"/>
              <a:gd name="T56" fmla="*/ 108 w 348"/>
              <a:gd name="T57" fmla="*/ 316 h 406"/>
              <a:gd name="T58" fmla="*/ 90 w 348"/>
              <a:gd name="T59" fmla="*/ 271 h 406"/>
              <a:gd name="T60" fmla="*/ 43 w 348"/>
              <a:gd name="T61" fmla="*/ 228 h 406"/>
              <a:gd name="T62" fmla="*/ 15 w 348"/>
              <a:gd name="T63" fmla="*/ 228 h 406"/>
              <a:gd name="T64" fmla="*/ 15 w 348"/>
              <a:gd name="T65" fmla="*/ 167 h 406"/>
              <a:gd name="T66" fmla="*/ 0 w 348"/>
              <a:gd name="T67" fmla="*/ 145 h 406"/>
              <a:gd name="T68" fmla="*/ 33 w 348"/>
              <a:gd name="T69" fmla="*/ 110 h 406"/>
              <a:gd name="T70" fmla="*/ 25 w 348"/>
              <a:gd name="T71" fmla="*/ 27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48" h="406">
                <a:moveTo>
                  <a:pt x="25" y="27"/>
                </a:moveTo>
                <a:lnTo>
                  <a:pt x="52" y="23"/>
                </a:lnTo>
                <a:lnTo>
                  <a:pt x="75" y="23"/>
                </a:lnTo>
                <a:lnTo>
                  <a:pt x="90" y="0"/>
                </a:lnTo>
                <a:lnTo>
                  <a:pt x="101" y="29"/>
                </a:lnTo>
                <a:lnTo>
                  <a:pt x="139" y="29"/>
                </a:lnTo>
                <a:lnTo>
                  <a:pt x="159" y="58"/>
                </a:lnTo>
                <a:lnTo>
                  <a:pt x="197" y="51"/>
                </a:lnTo>
                <a:lnTo>
                  <a:pt x="225" y="67"/>
                </a:lnTo>
                <a:lnTo>
                  <a:pt x="273" y="80"/>
                </a:lnTo>
                <a:lnTo>
                  <a:pt x="282" y="101"/>
                </a:lnTo>
                <a:lnTo>
                  <a:pt x="307" y="102"/>
                </a:lnTo>
                <a:lnTo>
                  <a:pt x="300" y="124"/>
                </a:lnTo>
                <a:lnTo>
                  <a:pt x="308" y="149"/>
                </a:lnTo>
                <a:lnTo>
                  <a:pt x="292" y="178"/>
                </a:lnTo>
                <a:lnTo>
                  <a:pt x="303" y="185"/>
                </a:lnTo>
                <a:lnTo>
                  <a:pt x="331" y="152"/>
                </a:lnTo>
                <a:lnTo>
                  <a:pt x="329" y="140"/>
                </a:lnTo>
                <a:lnTo>
                  <a:pt x="341" y="136"/>
                </a:lnTo>
                <a:lnTo>
                  <a:pt x="348" y="152"/>
                </a:lnTo>
                <a:lnTo>
                  <a:pt x="327" y="175"/>
                </a:lnTo>
                <a:lnTo>
                  <a:pt x="319" y="226"/>
                </a:lnTo>
                <a:lnTo>
                  <a:pt x="319" y="312"/>
                </a:lnTo>
                <a:lnTo>
                  <a:pt x="331" y="328"/>
                </a:lnTo>
                <a:lnTo>
                  <a:pt x="326" y="381"/>
                </a:lnTo>
                <a:lnTo>
                  <a:pt x="160" y="406"/>
                </a:lnTo>
                <a:lnTo>
                  <a:pt x="119" y="381"/>
                </a:lnTo>
                <a:lnTo>
                  <a:pt x="128" y="350"/>
                </a:lnTo>
                <a:lnTo>
                  <a:pt x="108" y="316"/>
                </a:lnTo>
                <a:lnTo>
                  <a:pt x="90" y="271"/>
                </a:lnTo>
                <a:lnTo>
                  <a:pt x="43" y="228"/>
                </a:lnTo>
                <a:lnTo>
                  <a:pt x="15" y="228"/>
                </a:lnTo>
                <a:lnTo>
                  <a:pt x="15" y="167"/>
                </a:lnTo>
                <a:lnTo>
                  <a:pt x="0" y="145"/>
                </a:lnTo>
                <a:lnTo>
                  <a:pt x="33" y="110"/>
                </a:lnTo>
                <a:lnTo>
                  <a:pt x="25" y="27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5" name="Freeform 254"/>
          <p:cNvSpPr>
            <a:spLocks/>
          </p:cNvSpPr>
          <p:nvPr/>
        </p:nvSpPr>
        <p:spPr bwMode="auto">
          <a:xfrm>
            <a:off x="6222948" y="2071127"/>
            <a:ext cx="445381" cy="595163"/>
          </a:xfrm>
          <a:custGeom>
            <a:avLst/>
            <a:gdLst>
              <a:gd name="T0" fmla="*/ 0 w 224"/>
              <a:gd name="T1" fmla="*/ 26 h 372"/>
              <a:gd name="T2" fmla="*/ 27 w 224"/>
              <a:gd name="T3" fmla="*/ 40 h 372"/>
              <a:gd name="T4" fmla="*/ 52 w 224"/>
              <a:gd name="T5" fmla="*/ 38 h 372"/>
              <a:gd name="T6" fmla="*/ 61 w 224"/>
              <a:gd name="T7" fmla="*/ 30 h 372"/>
              <a:gd name="T8" fmla="*/ 67 w 224"/>
              <a:gd name="T9" fmla="*/ 7 h 372"/>
              <a:gd name="T10" fmla="*/ 175 w 224"/>
              <a:gd name="T11" fmla="*/ 0 h 372"/>
              <a:gd name="T12" fmla="*/ 224 w 224"/>
              <a:gd name="T13" fmla="*/ 264 h 372"/>
              <a:gd name="T14" fmla="*/ 221 w 224"/>
              <a:gd name="T15" fmla="*/ 260 h 372"/>
              <a:gd name="T16" fmla="*/ 183 w 224"/>
              <a:gd name="T17" fmla="*/ 275 h 372"/>
              <a:gd name="T18" fmla="*/ 157 w 224"/>
              <a:gd name="T19" fmla="*/ 346 h 372"/>
              <a:gd name="T20" fmla="*/ 119 w 224"/>
              <a:gd name="T21" fmla="*/ 336 h 372"/>
              <a:gd name="T22" fmla="*/ 74 w 224"/>
              <a:gd name="T23" fmla="*/ 363 h 372"/>
              <a:gd name="T24" fmla="*/ 15 w 224"/>
              <a:gd name="T25" fmla="*/ 372 h 372"/>
              <a:gd name="T26" fmla="*/ 42 w 224"/>
              <a:gd name="T27" fmla="*/ 304 h 372"/>
              <a:gd name="T28" fmla="*/ 31 w 224"/>
              <a:gd name="T29" fmla="*/ 265 h 372"/>
              <a:gd name="T30" fmla="*/ 0 w 224"/>
              <a:gd name="T31" fmla="*/ 26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372">
                <a:moveTo>
                  <a:pt x="0" y="26"/>
                </a:moveTo>
                <a:lnTo>
                  <a:pt x="27" y="40"/>
                </a:lnTo>
                <a:lnTo>
                  <a:pt x="52" y="38"/>
                </a:lnTo>
                <a:lnTo>
                  <a:pt x="61" y="30"/>
                </a:lnTo>
                <a:lnTo>
                  <a:pt x="67" y="7"/>
                </a:lnTo>
                <a:lnTo>
                  <a:pt x="175" y="0"/>
                </a:lnTo>
                <a:lnTo>
                  <a:pt x="224" y="264"/>
                </a:lnTo>
                <a:lnTo>
                  <a:pt x="221" y="260"/>
                </a:lnTo>
                <a:lnTo>
                  <a:pt x="183" y="275"/>
                </a:lnTo>
                <a:lnTo>
                  <a:pt x="157" y="346"/>
                </a:lnTo>
                <a:lnTo>
                  <a:pt x="119" y="336"/>
                </a:lnTo>
                <a:lnTo>
                  <a:pt x="74" y="363"/>
                </a:lnTo>
                <a:lnTo>
                  <a:pt x="15" y="372"/>
                </a:lnTo>
                <a:lnTo>
                  <a:pt x="42" y="304"/>
                </a:lnTo>
                <a:lnTo>
                  <a:pt x="31" y="265"/>
                </a:lnTo>
                <a:lnTo>
                  <a:pt x="0" y="26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6" name="Freeform 266"/>
          <p:cNvSpPr>
            <a:spLocks/>
          </p:cNvSpPr>
          <p:nvPr/>
        </p:nvSpPr>
        <p:spPr bwMode="auto">
          <a:xfrm>
            <a:off x="7107743" y="1848741"/>
            <a:ext cx="789358" cy="419174"/>
          </a:xfrm>
          <a:custGeom>
            <a:avLst/>
            <a:gdLst>
              <a:gd name="T0" fmla="*/ 37 w 397"/>
              <a:gd name="T1" fmla="*/ 38 h 262"/>
              <a:gd name="T2" fmla="*/ 0 w 397"/>
              <a:gd name="T3" fmla="*/ 74 h 262"/>
              <a:gd name="T4" fmla="*/ 20 w 397"/>
              <a:gd name="T5" fmla="*/ 199 h 262"/>
              <a:gd name="T6" fmla="*/ 37 w 397"/>
              <a:gd name="T7" fmla="*/ 262 h 262"/>
              <a:gd name="T8" fmla="*/ 105 w 397"/>
              <a:gd name="T9" fmla="*/ 257 h 262"/>
              <a:gd name="T10" fmla="*/ 355 w 397"/>
              <a:gd name="T11" fmla="*/ 209 h 262"/>
              <a:gd name="T12" fmla="*/ 372 w 397"/>
              <a:gd name="T13" fmla="*/ 200 h 262"/>
              <a:gd name="T14" fmla="*/ 397 w 397"/>
              <a:gd name="T15" fmla="*/ 141 h 262"/>
              <a:gd name="T16" fmla="*/ 360 w 397"/>
              <a:gd name="T17" fmla="*/ 111 h 262"/>
              <a:gd name="T18" fmla="*/ 379 w 397"/>
              <a:gd name="T19" fmla="*/ 35 h 262"/>
              <a:gd name="T20" fmla="*/ 352 w 397"/>
              <a:gd name="T21" fmla="*/ 26 h 262"/>
              <a:gd name="T22" fmla="*/ 352 w 397"/>
              <a:gd name="T23" fmla="*/ 7 h 262"/>
              <a:gd name="T24" fmla="*/ 339 w 397"/>
              <a:gd name="T25" fmla="*/ 0 h 262"/>
              <a:gd name="T26" fmla="*/ 49 w 397"/>
              <a:gd name="T27" fmla="*/ 55 h 262"/>
              <a:gd name="T28" fmla="*/ 37 w 397"/>
              <a:gd name="T29" fmla="*/ 38 h 262"/>
              <a:gd name="connsiteX0" fmla="*/ 932 w 10000"/>
              <a:gd name="connsiteY0" fmla="*/ 1450 h 10000"/>
              <a:gd name="connsiteX1" fmla="*/ 0 w 10000"/>
              <a:gd name="connsiteY1" fmla="*/ 2824 h 10000"/>
              <a:gd name="connsiteX2" fmla="*/ 504 w 10000"/>
              <a:gd name="connsiteY2" fmla="*/ 7595 h 10000"/>
              <a:gd name="connsiteX3" fmla="*/ 932 w 10000"/>
              <a:gd name="connsiteY3" fmla="*/ 10000 h 10000"/>
              <a:gd name="connsiteX4" fmla="*/ 2645 w 10000"/>
              <a:gd name="connsiteY4" fmla="*/ 9809 h 10000"/>
              <a:gd name="connsiteX5" fmla="*/ 8942 w 10000"/>
              <a:gd name="connsiteY5" fmla="*/ 7977 h 10000"/>
              <a:gd name="connsiteX6" fmla="*/ 9370 w 10000"/>
              <a:gd name="connsiteY6" fmla="*/ 7634 h 10000"/>
              <a:gd name="connsiteX7" fmla="*/ 10000 w 10000"/>
              <a:gd name="connsiteY7" fmla="*/ 5382 h 10000"/>
              <a:gd name="connsiteX8" fmla="*/ 9068 w 10000"/>
              <a:gd name="connsiteY8" fmla="*/ 4237 h 10000"/>
              <a:gd name="connsiteX9" fmla="*/ 9547 w 10000"/>
              <a:gd name="connsiteY9" fmla="*/ 1336 h 10000"/>
              <a:gd name="connsiteX10" fmla="*/ 8866 w 10000"/>
              <a:gd name="connsiteY10" fmla="*/ 992 h 10000"/>
              <a:gd name="connsiteX11" fmla="*/ 8866 w 10000"/>
              <a:gd name="connsiteY11" fmla="*/ 267 h 10000"/>
              <a:gd name="connsiteX12" fmla="*/ 8539 w 10000"/>
              <a:gd name="connsiteY12" fmla="*/ 0 h 10000"/>
              <a:gd name="connsiteX13" fmla="*/ 1301 w 10000"/>
              <a:gd name="connsiteY13" fmla="*/ 1950 h 10000"/>
              <a:gd name="connsiteX14" fmla="*/ 1234 w 10000"/>
              <a:gd name="connsiteY14" fmla="*/ 2099 h 10000"/>
              <a:gd name="connsiteX15" fmla="*/ 932 w 10000"/>
              <a:gd name="connsiteY15" fmla="*/ 145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000" h="10000">
                <a:moveTo>
                  <a:pt x="932" y="1450"/>
                </a:moveTo>
                <a:lnTo>
                  <a:pt x="0" y="2824"/>
                </a:lnTo>
                <a:lnTo>
                  <a:pt x="504" y="7595"/>
                </a:lnTo>
                <a:cubicBezTo>
                  <a:pt x="647" y="8397"/>
                  <a:pt x="789" y="9198"/>
                  <a:pt x="932" y="10000"/>
                </a:cubicBezTo>
                <a:lnTo>
                  <a:pt x="2645" y="9809"/>
                </a:lnTo>
                <a:lnTo>
                  <a:pt x="8942" y="7977"/>
                </a:lnTo>
                <a:lnTo>
                  <a:pt x="9370" y="7634"/>
                </a:lnTo>
                <a:lnTo>
                  <a:pt x="10000" y="5382"/>
                </a:lnTo>
                <a:lnTo>
                  <a:pt x="9068" y="4237"/>
                </a:lnTo>
                <a:cubicBezTo>
                  <a:pt x="9228" y="3270"/>
                  <a:pt x="9387" y="2303"/>
                  <a:pt x="9547" y="1336"/>
                </a:cubicBezTo>
                <a:lnTo>
                  <a:pt x="8866" y="992"/>
                </a:lnTo>
                <a:lnTo>
                  <a:pt x="8866" y="267"/>
                </a:lnTo>
                <a:lnTo>
                  <a:pt x="8539" y="0"/>
                </a:lnTo>
                <a:cubicBezTo>
                  <a:pt x="6136" y="696"/>
                  <a:pt x="3704" y="1254"/>
                  <a:pt x="1301" y="1950"/>
                </a:cubicBezTo>
                <a:cubicBezTo>
                  <a:pt x="1279" y="2000"/>
                  <a:pt x="1256" y="2049"/>
                  <a:pt x="1234" y="2099"/>
                </a:cubicBezTo>
                <a:cubicBezTo>
                  <a:pt x="1133" y="1883"/>
                  <a:pt x="1033" y="1666"/>
                  <a:pt x="932" y="1450"/>
                </a:cubicBezTo>
                <a:close/>
              </a:path>
            </a:pathLst>
          </a:custGeom>
          <a:solidFill>
            <a:srgbClr val="31A959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7165405" y="1381571"/>
            <a:ext cx="1111463" cy="603163"/>
            <a:chOff x="7239221" y="2382503"/>
            <a:chExt cx="1111463" cy="749593"/>
          </a:xfrm>
          <a:solidFill>
            <a:srgbClr val="E2E2EE"/>
          </a:solidFill>
          <a:effectLst/>
        </p:grpSpPr>
        <p:sp>
          <p:nvSpPr>
            <p:cNvPr id="128" name="Freeform 268"/>
            <p:cNvSpPr>
              <a:spLocks/>
            </p:cNvSpPr>
            <p:nvPr/>
          </p:nvSpPr>
          <p:spPr bwMode="auto">
            <a:xfrm>
              <a:off x="7239221" y="2382503"/>
              <a:ext cx="882808" cy="711814"/>
            </a:xfrm>
            <a:custGeom>
              <a:avLst/>
              <a:gdLst>
                <a:gd name="T0" fmla="*/ 36 w 444"/>
                <a:gd name="T1" fmla="*/ 234 h 358"/>
                <a:gd name="T2" fmla="*/ 79 w 444"/>
                <a:gd name="T3" fmla="*/ 214 h 358"/>
                <a:gd name="T4" fmla="*/ 136 w 444"/>
                <a:gd name="T5" fmla="*/ 211 h 358"/>
                <a:gd name="T6" fmla="*/ 150 w 444"/>
                <a:gd name="T7" fmla="*/ 192 h 358"/>
                <a:gd name="T8" fmla="*/ 170 w 444"/>
                <a:gd name="T9" fmla="*/ 190 h 358"/>
                <a:gd name="T10" fmla="*/ 181 w 444"/>
                <a:gd name="T11" fmla="*/ 170 h 358"/>
                <a:gd name="T12" fmla="*/ 200 w 444"/>
                <a:gd name="T13" fmla="*/ 163 h 358"/>
                <a:gd name="T14" fmla="*/ 193 w 444"/>
                <a:gd name="T15" fmla="*/ 125 h 358"/>
                <a:gd name="T16" fmla="*/ 181 w 444"/>
                <a:gd name="T17" fmla="*/ 115 h 358"/>
                <a:gd name="T18" fmla="*/ 205 w 444"/>
                <a:gd name="T19" fmla="*/ 86 h 358"/>
                <a:gd name="T20" fmla="*/ 220 w 444"/>
                <a:gd name="T21" fmla="*/ 86 h 358"/>
                <a:gd name="T22" fmla="*/ 274 w 444"/>
                <a:gd name="T23" fmla="*/ 24 h 358"/>
                <a:gd name="T24" fmla="*/ 354 w 444"/>
                <a:gd name="T25" fmla="*/ 0 h 358"/>
                <a:gd name="T26" fmla="*/ 362 w 444"/>
                <a:gd name="T27" fmla="*/ 60 h 358"/>
                <a:gd name="T28" fmla="*/ 366 w 444"/>
                <a:gd name="T29" fmla="*/ 58 h 358"/>
                <a:gd name="T30" fmla="*/ 385 w 444"/>
                <a:gd name="T31" fmla="*/ 79 h 358"/>
                <a:gd name="T32" fmla="*/ 385 w 444"/>
                <a:gd name="T33" fmla="*/ 141 h 358"/>
                <a:gd name="T34" fmla="*/ 407 w 444"/>
                <a:gd name="T35" fmla="*/ 191 h 358"/>
                <a:gd name="T36" fmla="*/ 416 w 444"/>
                <a:gd name="T37" fmla="*/ 256 h 358"/>
                <a:gd name="T38" fmla="*/ 417 w 444"/>
                <a:gd name="T39" fmla="*/ 312 h 358"/>
                <a:gd name="T40" fmla="*/ 444 w 444"/>
                <a:gd name="T41" fmla="*/ 331 h 358"/>
                <a:gd name="T42" fmla="*/ 423 w 444"/>
                <a:gd name="T43" fmla="*/ 358 h 358"/>
                <a:gd name="T44" fmla="*/ 372 w 444"/>
                <a:gd name="T45" fmla="*/ 325 h 358"/>
                <a:gd name="T46" fmla="*/ 345 w 444"/>
                <a:gd name="T47" fmla="*/ 328 h 358"/>
                <a:gd name="T48" fmla="*/ 320 w 444"/>
                <a:gd name="T49" fmla="*/ 320 h 358"/>
                <a:gd name="T50" fmla="*/ 322 w 444"/>
                <a:gd name="T51" fmla="*/ 301 h 358"/>
                <a:gd name="T52" fmla="*/ 305 w 444"/>
                <a:gd name="T53" fmla="*/ 294 h 358"/>
                <a:gd name="T54" fmla="*/ 12 w 444"/>
                <a:gd name="T55" fmla="*/ 344 h 358"/>
                <a:gd name="T56" fmla="*/ 0 w 444"/>
                <a:gd name="T57" fmla="*/ 328 h 358"/>
                <a:gd name="T58" fmla="*/ 45 w 444"/>
                <a:gd name="T59" fmla="*/ 266 h 358"/>
                <a:gd name="T60" fmla="*/ 36 w 444"/>
                <a:gd name="T61" fmla="*/ 234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4" h="358">
                  <a:moveTo>
                    <a:pt x="36" y="234"/>
                  </a:moveTo>
                  <a:lnTo>
                    <a:pt x="79" y="214"/>
                  </a:lnTo>
                  <a:lnTo>
                    <a:pt x="136" y="211"/>
                  </a:lnTo>
                  <a:lnTo>
                    <a:pt x="150" y="192"/>
                  </a:lnTo>
                  <a:lnTo>
                    <a:pt x="170" y="190"/>
                  </a:lnTo>
                  <a:lnTo>
                    <a:pt x="181" y="170"/>
                  </a:lnTo>
                  <a:lnTo>
                    <a:pt x="200" y="163"/>
                  </a:lnTo>
                  <a:lnTo>
                    <a:pt x="193" y="125"/>
                  </a:lnTo>
                  <a:lnTo>
                    <a:pt x="181" y="115"/>
                  </a:lnTo>
                  <a:lnTo>
                    <a:pt x="205" y="86"/>
                  </a:lnTo>
                  <a:lnTo>
                    <a:pt x="220" y="86"/>
                  </a:lnTo>
                  <a:lnTo>
                    <a:pt x="274" y="24"/>
                  </a:lnTo>
                  <a:lnTo>
                    <a:pt x="354" y="0"/>
                  </a:lnTo>
                  <a:lnTo>
                    <a:pt x="362" y="60"/>
                  </a:lnTo>
                  <a:lnTo>
                    <a:pt x="366" y="58"/>
                  </a:lnTo>
                  <a:lnTo>
                    <a:pt x="385" y="79"/>
                  </a:lnTo>
                  <a:lnTo>
                    <a:pt x="385" y="141"/>
                  </a:lnTo>
                  <a:lnTo>
                    <a:pt x="407" y="191"/>
                  </a:lnTo>
                  <a:lnTo>
                    <a:pt x="416" y="256"/>
                  </a:lnTo>
                  <a:lnTo>
                    <a:pt x="417" y="312"/>
                  </a:lnTo>
                  <a:lnTo>
                    <a:pt x="444" y="331"/>
                  </a:lnTo>
                  <a:lnTo>
                    <a:pt x="423" y="358"/>
                  </a:lnTo>
                  <a:lnTo>
                    <a:pt x="372" y="325"/>
                  </a:lnTo>
                  <a:lnTo>
                    <a:pt x="345" y="328"/>
                  </a:lnTo>
                  <a:lnTo>
                    <a:pt x="320" y="320"/>
                  </a:lnTo>
                  <a:lnTo>
                    <a:pt x="322" y="301"/>
                  </a:lnTo>
                  <a:lnTo>
                    <a:pt x="305" y="294"/>
                  </a:lnTo>
                  <a:lnTo>
                    <a:pt x="12" y="344"/>
                  </a:lnTo>
                  <a:lnTo>
                    <a:pt x="0" y="328"/>
                  </a:lnTo>
                  <a:lnTo>
                    <a:pt x="45" y="266"/>
                  </a:lnTo>
                  <a:lnTo>
                    <a:pt x="36" y="234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29" name="Freeform 270"/>
            <p:cNvSpPr>
              <a:spLocks/>
            </p:cNvSpPr>
            <p:nvPr/>
          </p:nvSpPr>
          <p:spPr bwMode="auto">
            <a:xfrm>
              <a:off x="8096181" y="2982972"/>
              <a:ext cx="254503" cy="149124"/>
            </a:xfrm>
            <a:custGeom>
              <a:avLst/>
              <a:gdLst>
                <a:gd name="T0" fmla="*/ 0 w 128"/>
                <a:gd name="T1" fmla="*/ 55 h 75"/>
                <a:gd name="T2" fmla="*/ 53 w 128"/>
                <a:gd name="T3" fmla="*/ 31 h 75"/>
                <a:gd name="T4" fmla="*/ 104 w 128"/>
                <a:gd name="T5" fmla="*/ 0 h 75"/>
                <a:gd name="T6" fmla="*/ 114 w 128"/>
                <a:gd name="T7" fmla="*/ 1 h 75"/>
                <a:gd name="T8" fmla="*/ 128 w 128"/>
                <a:gd name="T9" fmla="*/ 2 h 75"/>
                <a:gd name="T10" fmla="*/ 79 w 128"/>
                <a:gd name="T11" fmla="*/ 43 h 75"/>
                <a:gd name="T12" fmla="*/ 14 w 128"/>
                <a:gd name="T13" fmla="*/ 75 h 75"/>
                <a:gd name="T14" fmla="*/ 0 w 128"/>
                <a:gd name="T15" fmla="*/ 5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75">
                  <a:moveTo>
                    <a:pt x="0" y="55"/>
                  </a:moveTo>
                  <a:lnTo>
                    <a:pt x="53" y="31"/>
                  </a:lnTo>
                  <a:lnTo>
                    <a:pt x="104" y="0"/>
                  </a:lnTo>
                  <a:lnTo>
                    <a:pt x="114" y="1"/>
                  </a:lnTo>
                  <a:lnTo>
                    <a:pt x="128" y="2"/>
                  </a:lnTo>
                  <a:lnTo>
                    <a:pt x="79" y="43"/>
                  </a:lnTo>
                  <a:lnTo>
                    <a:pt x="14" y="75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30" name="Freeform 272"/>
          <p:cNvSpPr>
            <a:spLocks/>
          </p:cNvSpPr>
          <p:nvPr/>
        </p:nvSpPr>
        <p:spPr bwMode="auto">
          <a:xfrm>
            <a:off x="8078038" y="914400"/>
            <a:ext cx="522925" cy="641561"/>
          </a:xfrm>
          <a:custGeom>
            <a:avLst/>
            <a:gdLst>
              <a:gd name="T0" fmla="*/ 62 w 263"/>
              <a:gd name="T1" fmla="*/ 13 h 401"/>
              <a:gd name="T2" fmla="*/ 23 w 263"/>
              <a:gd name="T3" fmla="*/ 86 h 401"/>
              <a:gd name="T4" fmla="*/ 41 w 263"/>
              <a:gd name="T5" fmla="*/ 114 h 401"/>
              <a:gd name="T6" fmla="*/ 23 w 263"/>
              <a:gd name="T7" fmla="*/ 149 h 401"/>
              <a:gd name="T8" fmla="*/ 35 w 263"/>
              <a:gd name="T9" fmla="*/ 159 h 401"/>
              <a:gd name="T10" fmla="*/ 27 w 263"/>
              <a:gd name="T11" fmla="*/ 183 h 401"/>
              <a:gd name="T12" fmla="*/ 27 w 263"/>
              <a:gd name="T13" fmla="*/ 220 h 401"/>
              <a:gd name="T14" fmla="*/ 0 w 263"/>
              <a:gd name="T15" fmla="*/ 232 h 401"/>
              <a:gd name="T16" fmla="*/ 11 w 263"/>
              <a:gd name="T17" fmla="*/ 244 h 401"/>
              <a:gd name="T18" fmla="*/ 65 w 263"/>
              <a:gd name="T19" fmla="*/ 384 h 401"/>
              <a:gd name="T20" fmla="*/ 109 w 263"/>
              <a:gd name="T21" fmla="*/ 401 h 401"/>
              <a:gd name="T22" fmla="*/ 107 w 263"/>
              <a:gd name="T23" fmla="*/ 373 h 401"/>
              <a:gd name="T24" fmla="*/ 128 w 263"/>
              <a:gd name="T25" fmla="*/ 350 h 401"/>
              <a:gd name="T26" fmla="*/ 120 w 263"/>
              <a:gd name="T27" fmla="*/ 326 h 401"/>
              <a:gd name="T28" fmla="*/ 174 w 263"/>
              <a:gd name="T29" fmla="*/ 298 h 401"/>
              <a:gd name="T30" fmla="*/ 176 w 263"/>
              <a:gd name="T31" fmla="*/ 259 h 401"/>
              <a:gd name="T32" fmla="*/ 208 w 263"/>
              <a:gd name="T33" fmla="*/ 255 h 401"/>
              <a:gd name="T34" fmla="*/ 232 w 263"/>
              <a:gd name="T35" fmla="*/ 227 h 401"/>
              <a:gd name="T36" fmla="*/ 263 w 263"/>
              <a:gd name="T37" fmla="*/ 207 h 401"/>
              <a:gd name="T38" fmla="*/ 263 w 263"/>
              <a:gd name="T39" fmla="*/ 183 h 401"/>
              <a:gd name="T40" fmla="*/ 222 w 263"/>
              <a:gd name="T41" fmla="*/ 174 h 401"/>
              <a:gd name="T42" fmla="*/ 213 w 263"/>
              <a:gd name="T43" fmla="*/ 147 h 401"/>
              <a:gd name="T44" fmla="*/ 172 w 263"/>
              <a:gd name="T45" fmla="*/ 143 h 401"/>
              <a:gd name="T46" fmla="*/ 139 w 263"/>
              <a:gd name="T47" fmla="*/ 24 h 401"/>
              <a:gd name="T48" fmla="*/ 125 w 263"/>
              <a:gd name="T49" fmla="*/ 0 h 401"/>
              <a:gd name="T50" fmla="*/ 82 w 263"/>
              <a:gd name="T51" fmla="*/ 10 h 401"/>
              <a:gd name="T52" fmla="*/ 76 w 263"/>
              <a:gd name="T53" fmla="*/ 21 h 401"/>
              <a:gd name="T54" fmla="*/ 62 w 263"/>
              <a:gd name="T55" fmla="*/ 13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3" h="401">
                <a:moveTo>
                  <a:pt x="62" y="13"/>
                </a:moveTo>
                <a:lnTo>
                  <a:pt x="23" y="86"/>
                </a:lnTo>
                <a:lnTo>
                  <a:pt x="41" y="114"/>
                </a:lnTo>
                <a:lnTo>
                  <a:pt x="23" y="149"/>
                </a:lnTo>
                <a:lnTo>
                  <a:pt x="35" y="159"/>
                </a:lnTo>
                <a:lnTo>
                  <a:pt x="27" y="183"/>
                </a:lnTo>
                <a:lnTo>
                  <a:pt x="27" y="220"/>
                </a:lnTo>
                <a:lnTo>
                  <a:pt x="0" y="232"/>
                </a:lnTo>
                <a:lnTo>
                  <a:pt x="11" y="244"/>
                </a:lnTo>
                <a:lnTo>
                  <a:pt x="65" y="384"/>
                </a:lnTo>
                <a:lnTo>
                  <a:pt x="109" y="401"/>
                </a:lnTo>
                <a:lnTo>
                  <a:pt x="107" y="373"/>
                </a:lnTo>
                <a:lnTo>
                  <a:pt x="128" y="350"/>
                </a:lnTo>
                <a:lnTo>
                  <a:pt x="120" y="326"/>
                </a:lnTo>
                <a:lnTo>
                  <a:pt x="174" y="298"/>
                </a:lnTo>
                <a:lnTo>
                  <a:pt x="176" y="259"/>
                </a:lnTo>
                <a:lnTo>
                  <a:pt x="208" y="255"/>
                </a:lnTo>
                <a:lnTo>
                  <a:pt x="232" y="227"/>
                </a:lnTo>
                <a:lnTo>
                  <a:pt x="263" y="207"/>
                </a:lnTo>
                <a:lnTo>
                  <a:pt x="263" y="183"/>
                </a:lnTo>
                <a:lnTo>
                  <a:pt x="222" y="174"/>
                </a:lnTo>
                <a:lnTo>
                  <a:pt x="213" y="147"/>
                </a:lnTo>
                <a:lnTo>
                  <a:pt x="172" y="143"/>
                </a:lnTo>
                <a:lnTo>
                  <a:pt x="139" y="24"/>
                </a:lnTo>
                <a:lnTo>
                  <a:pt x="125" y="0"/>
                </a:lnTo>
                <a:lnTo>
                  <a:pt x="82" y="10"/>
                </a:lnTo>
                <a:lnTo>
                  <a:pt x="76" y="21"/>
                </a:lnTo>
                <a:lnTo>
                  <a:pt x="62" y="13"/>
                </a:lnTo>
                <a:close/>
              </a:path>
            </a:pathLst>
          </a:custGeom>
          <a:solidFill>
            <a:srgbClr val="FDD563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228600" y="926665"/>
            <a:ext cx="1369944" cy="735953"/>
            <a:chOff x="453129" y="1477824"/>
            <a:chExt cx="1369944" cy="914621"/>
          </a:xfrm>
          <a:solidFill>
            <a:srgbClr val="FDD563"/>
          </a:solidFill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grpSpPr>
        <p:sp>
          <p:nvSpPr>
            <p:cNvPr id="132" name="Freeform 275"/>
            <p:cNvSpPr>
              <a:spLocks/>
            </p:cNvSpPr>
            <p:nvPr/>
          </p:nvSpPr>
          <p:spPr bwMode="auto">
            <a:xfrm>
              <a:off x="1604359" y="2211509"/>
              <a:ext cx="47719" cy="65615"/>
            </a:xfrm>
            <a:custGeom>
              <a:avLst/>
              <a:gdLst>
                <a:gd name="T0" fmla="*/ 7 w 24"/>
                <a:gd name="T1" fmla="*/ 0 h 33"/>
                <a:gd name="T2" fmla="*/ 15 w 24"/>
                <a:gd name="T3" fmla="*/ 5 h 33"/>
                <a:gd name="T4" fmla="*/ 22 w 24"/>
                <a:gd name="T5" fmla="*/ 19 h 33"/>
                <a:gd name="T6" fmla="*/ 24 w 24"/>
                <a:gd name="T7" fmla="*/ 33 h 33"/>
                <a:gd name="T8" fmla="*/ 11 w 24"/>
                <a:gd name="T9" fmla="*/ 24 h 33"/>
                <a:gd name="T10" fmla="*/ 3 w 24"/>
                <a:gd name="T11" fmla="*/ 13 h 33"/>
                <a:gd name="T12" fmla="*/ 0 w 24"/>
                <a:gd name="T13" fmla="*/ 2 h 33"/>
                <a:gd name="T14" fmla="*/ 7 w 24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3">
                  <a:moveTo>
                    <a:pt x="7" y="0"/>
                  </a:moveTo>
                  <a:lnTo>
                    <a:pt x="15" y="5"/>
                  </a:lnTo>
                  <a:lnTo>
                    <a:pt x="22" y="19"/>
                  </a:lnTo>
                  <a:lnTo>
                    <a:pt x="24" y="33"/>
                  </a:lnTo>
                  <a:lnTo>
                    <a:pt x="11" y="24"/>
                  </a:lnTo>
                  <a:lnTo>
                    <a:pt x="3" y="13"/>
                  </a:lnTo>
                  <a:lnTo>
                    <a:pt x="0" y="2"/>
                  </a:lnTo>
                  <a:lnTo>
                    <a:pt x="7" y="0"/>
                  </a:lnTo>
                </a:path>
              </a:pathLst>
            </a:custGeom>
            <a:grpFill/>
            <a:ln w="12700" cap="flat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3" name="Freeform 276"/>
            <p:cNvSpPr>
              <a:spLocks/>
            </p:cNvSpPr>
            <p:nvPr/>
          </p:nvSpPr>
          <p:spPr bwMode="auto">
            <a:xfrm>
              <a:off x="920382" y="2231392"/>
              <a:ext cx="93451" cy="65615"/>
            </a:xfrm>
            <a:custGeom>
              <a:avLst/>
              <a:gdLst>
                <a:gd name="T0" fmla="*/ 34 w 47"/>
                <a:gd name="T1" fmla="*/ 1 h 33"/>
                <a:gd name="T2" fmla="*/ 43 w 47"/>
                <a:gd name="T3" fmla="*/ 1 h 33"/>
                <a:gd name="T4" fmla="*/ 47 w 47"/>
                <a:gd name="T5" fmla="*/ 9 h 33"/>
                <a:gd name="T6" fmla="*/ 43 w 47"/>
                <a:gd name="T7" fmla="*/ 17 h 33"/>
                <a:gd name="T8" fmla="*/ 35 w 47"/>
                <a:gd name="T9" fmla="*/ 18 h 33"/>
                <a:gd name="T10" fmla="*/ 27 w 47"/>
                <a:gd name="T11" fmla="*/ 26 h 33"/>
                <a:gd name="T12" fmla="*/ 20 w 47"/>
                <a:gd name="T13" fmla="*/ 24 h 33"/>
                <a:gd name="T14" fmla="*/ 13 w 47"/>
                <a:gd name="T15" fmla="*/ 33 h 33"/>
                <a:gd name="T16" fmla="*/ 7 w 47"/>
                <a:gd name="T17" fmla="*/ 32 h 33"/>
                <a:gd name="T18" fmla="*/ 10 w 47"/>
                <a:gd name="T19" fmla="*/ 24 h 33"/>
                <a:gd name="T20" fmla="*/ 1 w 47"/>
                <a:gd name="T21" fmla="*/ 26 h 33"/>
                <a:gd name="T22" fmla="*/ 0 w 47"/>
                <a:gd name="T23" fmla="*/ 16 h 33"/>
                <a:gd name="T24" fmla="*/ 7 w 47"/>
                <a:gd name="T25" fmla="*/ 9 h 33"/>
                <a:gd name="T26" fmla="*/ 13 w 47"/>
                <a:gd name="T27" fmla="*/ 16 h 33"/>
                <a:gd name="T28" fmla="*/ 22 w 47"/>
                <a:gd name="T29" fmla="*/ 6 h 33"/>
                <a:gd name="T30" fmla="*/ 32 w 47"/>
                <a:gd name="T31" fmla="*/ 0 h 33"/>
                <a:gd name="T32" fmla="*/ 38 w 47"/>
                <a:gd name="T33" fmla="*/ 3 h 33"/>
                <a:gd name="T34" fmla="*/ 34 w 47"/>
                <a:gd name="T3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33">
                  <a:moveTo>
                    <a:pt x="34" y="1"/>
                  </a:moveTo>
                  <a:lnTo>
                    <a:pt x="43" y="1"/>
                  </a:lnTo>
                  <a:lnTo>
                    <a:pt x="47" y="9"/>
                  </a:lnTo>
                  <a:lnTo>
                    <a:pt x="43" y="17"/>
                  </a:lnTo>
                  <a:lnTo>
                    <a:pt x="35" y="18"/>
                  </a:lnTo>
                  <a:lnTo>
                    <a:pt x="27" y="26"/>
                  </a:lnTo>
                  <a:lnTo>
                    <a:pt x="20" y="24"/>
                  </a:lnTo>
                  <a:lnTo>
                    <a:pt x="13" y="33"/>
                  </a:lnTo>
                  <a:lnTo>
                    <a:pt x="7" y="32"/>
                  </a:lnTo>
                  <a:lnTo>
                    <a:pt x="10" y="24"/>
                  </a:lnTo>
                  <a:lnTo>
                    <a:pt x="1" y="26"/>
                  </a:lnTo>
                  <a:lnTo>
                    <a:pt x="0" y="16"/>
                  </a:lnTo>
                  <a:lnTo>
                    <a:pt x="7" y="9"/>
                  </a:lnTo>
                  <a:lnTo>
                    <a:pt x="13" y="16"/>
                  </a:lnTo>
                  <a:lnTo>
                    <a:pt x="22" y="6"/>
                  </a:lnTo>
                  <a:lnTo>
                    <a:pt x="32" y="0"/>
                  </a:lnTo>
                  <a:lnTo>
                    <a:pt x="38" y="3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4" name="Freeform 279"/>
            <p:cNvSpPr>
              <a:spLocks/>
            </p:cNvSpPr>
            <p:nvPr/>
          </p:nvSpPr>
          <p:spPr bwMode="auto">
            <a:xfrm>
              <a:off x="520731" y="2354667"/>
              <a:ext cx="65615" cy="37778"/>
            </a:xfrm>
            <a:custGeom>
              <a:avLst/>
              <a:gdLst>
                <a:gd name="T0" fmla="*/ 26 w 33"/>
                <a:gd name="T1" fmla="*/ 0 h 19"/>
                <a:gd name="T2" fmla="*/ 33 w 33"/>
                <a:gd name="T3" fmla="*/ 4 h 19"/>
                <a:gd name="T4" fmla="*/ 33 w 33"/>
                <a:gd name="T5" fmla="*/ 15 h 19"/>
                <a:gd name="T6" fmla="*/ 26 w 33"/>
                <a:gd name="T7" fmla="*/ 16 h 19"/>
                <a:gd name="T8" fmla="*/ 18 w 33"/>
                <a:gd name="T9" fmla="*/ 13 h 19"/>
                <a:gd name="T10" fmla="*/ 12 w 33"/>
                <a:gd name="T11" fmla="*/ 19 h 19"/>
                <a:gd name="T12" fmla="*/ 2 w 33"/>
                <a:gd name="T13" fmla="*/ 19 h 19"/>
                <a:gd name="T14" fmla="*/ 0 w 33"/>
                <a:gd name="T15" fmla="*/ 12 h 19"/>
                <a:gd name="T16" fmla="*/ 6 w 33"/>
                <a:gd name="T17" fmla="*/ 9 h 19"/>
                <a:gd name="T18" fmla="*/ 11 w 33"/>
                <a:gd name="T19" fmla="*/ 4 h 19"/>
                <a:gd name="T20" fmla="*/ 20 w 33"/>
                <a:gd name="T21" fmla="*/ 5 h 19"/>
                <a:gd name="T22" fmla="*/ 26 w 3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9">
                  <a:moveTo>
                    <a:pt x="26" y="0"/>
                  </a:moveTo>
                  <a:lnTo>
                    <a:pt x="33" y="4"/>
                  </a:lnTo>
                  <a:lnTo>
                    <a:pt x="33" y="15"/>
                  </a:lnTo>
                  <a:lnTo>
                    <a:pt x="26" y="16"/>
                  </a:lnTo>
                  <a:lnTo>
                    <a:pt x="18" y="13"/>
                  </a:lnTo>
                  <a:lnTo>
                    <a:pt x="12" y="19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6" y="9"/>
                  </a:lnTo>
                  <a:lnTo>
                    <a:pt x="11" y="4"/>
                  </a:lnTo>
                  <a:lnTo>
                    <a:pt x="20" y="5"/>
                  </a:lnTo>
                  <a:lnTo>
                    <a:pt x="26" y="0"/>
                  </a:lnTo>
                </a:path>
              </a:pathLst>
            </a:custGeom>
            <a:grpFill/>
            <a:ln w="12700" cap="flat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5" name="Freeform 281"/>
            <p:cNvSpPr>
              <a:spLocks/>
            </p:cNvSpPr>
            <p:nvPr/>
          </p:nvSpPr>
          <p:spPr bwMode="auto">
            <a:xfrm>
              <a:off x="453129" y="1811860"/>
              <a:ext cx="85498" cy="75556"/>
            </a:xfrm>
            <a:custGeom>
              <a:avLst/>
              <a:gdLst>
                <a:gd name="T0" fmla="*/ 6 w 43"/>
                <a:gd name="T1" fmla="*/ 0 h 38"/>
                <a:gd name="T2" fmla="*/ 6 w 43"/>
                <a:gd name="T3" fmla="*/ 5 h 38"/>
                <a:gd name="T4" fmla="*/ 14 w 43"/>
                <a:gd name="T5" fmla="*/ 8 h 38"/>
                <a:gd name="T6" fmla="*/ 20 w 43"/>
                <a:gd name="T7" fmla="*/ 7 h 38"/>
                <a:gd name="T8" fmla="*/ 25 w 43"/>
                <a:gd name="T9" fmla="*/ 15 h 38"/>
                <a:gd name="T10" fmla="*/ 33 w 43"/>
                <a:gd name="T11" fmla="*/ 20 h 38"/>
                <a:gd name="T12" fmla="*/ 33 w 43"/>
                <a:gd name="T13" fmla="*/ 24 h 38"/>
                <a:gd name="T14" fmla="*/ 41 w 43"/>
                <a:gd name="T15" fmla="*/ 24 h 38"/>
                <a:gd name="T16" fmla="*/ 43 w 43"/>
                <a:gd name="T17" fmla="*/ 30 h 38"/>
                <a:gd name="T18" fmla="*/ 37 w 43"/>
                <a:gd name="T19" fmla="*/ 35 h 38"/>
                <a:gd name="T20" fmla="*/ 33 w 43"/>
                <a:gd name="T21" fmla="*/ 28 h 38"/>
                <a:gd name="T22" fmla="*/ 28 w 43"/>
                <a:gd name="T23" fmla="*/ 33 h 38"/>
                <a:gd name="T24" fmla="*/ 25 w 43"/>
                <a:gd name="T25" fmla="*/ 38 h 38"/>
                <a:gd name="T26" fmla="*/ 20 w 43"/>
                <a:gd name="T27" fmla="*/ 31 h 38"/>
                <a:gd name="T28" fmla="*/ 23 w 43"/>
                <a:gd name="T29" fmla="*/ 28 h 38"/>
                <a:gd name="T30" fmla="*/ 16 w 43"/>
                <a:gd name="T31" fmla="*/ 26 h 38"/>
                <a:gd name="T32" fmla="*/ 18 w 43"/>
                <a:gd name="T33" fmla="*/ 20 h 38"/>
                <a:gd name="T34" fmla="*/ 14 w 43"/>
                <a:gd name="T35" fmla="*/ 16 h 38"/>
                <a:gd name="T36" fmla="*/ 4 w 43"/>
                <a:gd name="T37" fmla="*/ 18 h 38"/>
                <a:gd name="T38" fmla="*/ 0 w 43"/>
                <a:gd name="T39" fmla="*/ 10 h 38"/>
                <a:gd name="T40" fmla="*/ 6 w 43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38">
                  <a:moveTo>
                    <a:pt x="6" y="0"/>
                  </a:moveTo>
                  <a:lnTo>
                    <a:pt x="6" y="5"/>
                  </a:lnTo>
                  <a:lnTo>
                    <a:pt x="14" y="8"/>
                  </a:lnTo>
                  <a:lnTo>
                    <a:pt x="20" y="7"/>
                  </a:lnTo>
                  <a:lnTo>
                    <a:pt x="25" y="15"/>
                  </a:lnTo>
                  <a:lnTo>
                    <a:pt x="33" y="20"/>
                  </a:lnTo>
                  <a:lnTo>
                    <a:pt x="33" y="24"/>
                  </a:lnTo>
                  <a:lnTo>
                    <a:pt x="41" y="24"/>
                  </a:lnTo>
                  <a:lnTo>
                    <a:pt x="43" y="30"/>
                  </a:lnTo>
                  <a:lnTo>
                    <a:pt x="37" y="35"/>
                  </a:lnTo>
                  <a:lnTo>
                    <a:pt x="33" y="28"/>
                  </a:lnTo>
                  <a:lnTo>
                    <a:pt x="28" y="33"/>
                  </a:lnTo>
                  <a:lnTo>
                    <a:pt x="25" y="38"/>
                  </a:lnTo>
                  <a:lnTo>
                    <a:pt x="20" y="31"/>
                  </a:lnTo>
                  <a:lnTo>
                    <a:pt x="23" y="28"/>
                  </a:lnTo>
                  <a:lnTo>
                    <a:pt x="16" y="26"/>
                  </a:lnTo>
                  <a:lnTo>
                    <a:pt x="18" y="20"/>
                  </a:lnTo>
                  <a:lnTo>
                    <a:pt x="14" y="16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6" y="0"/>
                  </a:lnTo>
                </a:path>
              </a:pathLst>
            </a:custGeom>
            <a:grpFill/>
            <a:ln w="12700" cap="flat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6" name="Freeform 282"/>
            <p:cNvSpPr>
              <a:spLocks/>
            </p:cNvSpPr>
            <p:nvPr/>
          </p:nvSpPr>
          <p:spPr bwMode="auto">
            <a:xfrm>
              <a:off x="586346" y="1477824"/>
              <a:ext cx="1236727" cy="894738"/>
            </a:xfrm>
            <a:custGeom>
              <a:avLst/>
              <a:gdLst>
                <a:gd name="T0" fmla="*/ 437 w 622"/>
                <a:gd name="T1" fmla="*/ 305 h 450"/>
                <a:gd name="T2" fmla="*/ 483 w 622"/>
                <a:gd name="T3" fmla="*/ 318 h 450"/>
                <a:gd name="T4" fmla="*/ 534 w 622"/>
                <a:gd name="T5" fmla="*/ 332 h 450"/>
                <a:gd name="T6" fmla="*/ 618 w 622"/>
                <a:gd name="T7" fmla="*/ 384 h 450"/>
                <a:gd name="T8" fmla="*/ 610 w 622"/>
                <a:gd name="T9" fmla="*/ 424 h 450"/>
                <a:gd name="T10" fmla="*/ 587 w 622"/>
                <a:gd name="T11" fmla="*/ 405 h 450"/>
                <a:gd name="T12" fmla="*/ 552 w 622"/>
                <a:gd name="T13" fmla="*/ 361 h 450"/>
                <a:gd name="T14" fmla="*/ 502 w 622"/>
                <a:gd name="T15" fmla="*/ 320 h 450"/>
                <a:gd name="T16" fmla="*/ 495 w 622"/>
                <a:gd name="T17" fmla="*/ 335 h 450"/>
                <a:gd name="T18" fmla="*/ 486 w 622"/>
                <a:gd name="T19" fmla="*/ 352 h 450"/>
                <a:gd name="T20" fmla="*/ 425 w 622"/>
                <a:gd name="T21" fmla="*/ 323 h 450"/>
                <a:gd name="T22" fmla="*/ 379 w 622"/>
                <a:gd name="T23" fmla="*/ 316 h 450"/>
                <a:gd name="T24" fmla="*/ 342 w 622"/>
                <a:gd name="T25" fmla="*/ 289 h 450"/>
                <a:gd name="T26" fmla="*/ 308 w 622"/>
                <a:gd name="T27" fmla="*/ 294 h 450"/>
                <a:gd name="T28" fmla="*/ 277 w 622"/>
                <a:gd name="T29" fmla="*/ 295 h 450"/>
                <a:gd name="T30" fmla="*/ 280 w 622"/>
                <a:gd name="T31" fmla="*/ 321 h 450"/>
                <a:gd name="T32" fmla="*/ 231 w 622"/>
                <a:gd name="T33" fmla="*/ 347 h 450"/>
                <a:gd name="T34" fmla="*/ 226 w 622"/>
                <a:gd name="T35" fmla="*/ 323 h 450"/>
                <a:gd name="T36" fmla="*/ 255 w 622"/>
                <a:gd name="T37" fmla="*/ 288 h 450"/>
                <a:gd name="T38" fmla="*/ 227 w 622"/>
                <a:gd name="T39" fmla="*/ 291 h 450"/>
                <a:gd name="T40" fmla="*/ 188 w 622"/>
                <a:gd name="T41" fmla="*/ 334 h 450"/>
                <a:gd name="T42" fmla="*/ 181 w 622"/>
                <a:gd name="T43" fmla="*/ 370 h 450"/>
                <a:gd name="T44" fmla="*/ 138 w 622"/>
                <a:gd name="T45" fmla="*/ 393 h 450"/>
                <a:gd name="T46" fmla="*/ 100 w 622"/>
                <a:gd name="T47" fmla="*/ 416 h 450"/>
                <a:gd name="T48" fmla="*/ 61 w 622"/>
                <a:gd name="T49" fmla="*/ 430 h 450"/>
                <a:gd name="T50" fmla="*/ 0 w 622"/>
                <a:gd name="T51" fmla="*/ 450 h 450"/>
                <a:gd name="T52" fmla="*/ 46 w 622"/>
                <a:gd name="T53" fmla="*/ 426 h 450"/>
                <a:gd name="T54" fmla="*/ 91 w 622"/>
                <a:gd name="T55" fmla="*/ 401 h 450"/>
                <a:gd name="T56" fmla="*/ 120 w 622"/>
                <a:gd name="T57" fmla="*/ 348 h 450"/>
                <a:gd name="T58" fmla="*/ 103 w 622"/>
                <a:gd name="T59" fmla="*/ 355 h 450"/>
                <a:gd name="T60" fmla="*/ 54 w 622"/>
                <a:gd name="T61" fmla="*/ 347 h 450"/>
                <a:gd name="T62" fmla="*/ 51 w 622"/>
                <a:gd name="T63" fmla="*/ 304 h 450"/>
                <a:gd name="T64" fmla="*/ 40 w 622"/>
                <a:gd name="T65" fmla="*/ 309 h 450"/>
                <a:gd name="T66" fmla="*/ 18 w 622"/>
                <a:gd name="T67" fmla="*/ 278 h 450"/>
                <a:gd name="T68" fmla="*/ 4 w 622"/>
                <a:gd name="T69" fmla="*/ 267 h 450"/>
                <a:gd name="T70" fmla="*/ 34 w 622"/>
                <a:gd name="T71" fmla="*/ 222 h 450"/>
                <a:gd name="T72" fmla="*/ 72 w 622"/>
                <a:gd name="T73" fmla="*/ 208 h 450"/>
                <a:gd name="T74" fmla="*/ 91 w 622"/>
                <a:gd name="T75" fmla="*/ 180 h 450"/>
                <a:gd name="T76" fmla="*/ 62 w 622"/>
                <a:gd name="T77" fmla="*/ 178 h 450"/>
                <a:gd name="T78" fmla="*/ 30 w 622"/>
                <a:gd name="T79" fmla="*/ 152 h 450"/>
                <a:gd name="T80" fmla="*/ 22 w 622"/>
                <a:gd name="T81" fmla="*/ 131 h 450"/>
                <a:gd name="T82" fmla="*/ 68 w 622"/>
                <a:gd name="T83" fmla="*/ 119 h 450"/>
                <a:gd name="T84" fmla="*/ 98 w 622"/>
                <a:gd name="T85" fmla="*/ 132 h 450"/>
                <a:gd name="T86" fmla="*/ 107 w 622"/>
                <a:gd name="T87" fmla="*/ 131 h 450"/>
                <a:gd name="T88" fmla="*/ 103 w 622"/>
                <a:gd name="T89" fmla="*/ 113 h 450"/>
                <a:gd name="T90" fmla="*/ 58 w 622"/>
                <a:gd name="T91" fmla="*/ 74 h 450"/>
                <a:gd name="T92" fmla="*/ 86 w 622"/>
                <a:gd name="T93" fmla="*/ 55 h 450"/>
                <a:gd name="T94" fmla="*/ 127 w 622"/>
                <a:gd name="T95" fmla="*/ 22 h 450"/>
                <a:gd name="T96" fmla="*/ 163 w 622"/>
                <a:gd name="T97" fmla="*/ 10 h 450"/>
                <a:gd name="T98" fmla="*/ 203 w 622"/>
                <a:gd name="T99" fmla="*/ 22 h 450"/>
                <a:gd name="T100" fmla="*/ 249 w 622"/>
                <a:gd name="T101" fmla="*/ 29 h 450"/>
                <a:gd name="T102" fmla="*/ 291 w 622"/>
                <a:gd name="T103" fmla="*/ 30 h 450"/>
                <a:gd name="T104" fmla="*/ 350 w 622"/>
                <a:gd name="T105" fmla="*/ 39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2" h="450">
                  <a:moveTo>
                    <a:pt x="358" y="41"/>
                  </a:moveTo>
                  <a:lnTo>
                    <a:pt x="404" y="302"/>
                  </a:lnTo>
                  <a:lnTo>
                    <a:pt x="412" y="301"/>
                  </a:lnTo>
                  <a:lnTo>
                    <a:pt x="424" y="299"/>
                  </a:lnTo>
                  <a:lnTo>
                    <a:pt x="437" y="305"/>
                  </a:lnTo>
                  <a:lnTo>
                    <a:pt x="446" y="314"/>
                  </a:lnTo>
                  <a:lnTo>
                    <a:pt x="457" y="318"/>
                  </a:lnTo>
                  <a:lnTo>
                    <a:pt x="464" y="327"/>
                  </a:lnTo>
                  <a:lnTo>
                    <a:pt x="476" y="324"/>
                  </a:lnTo>
                  <a:lnTo>
                    <a:pt x="483" y="318"/>
                  </a:lnTo>
                  <a:lnTo>
                    <a:pt x="482" y="310"/>
                  </a:lnTo>
                  <a:lnTo>
                    <a:pt x="494" y="303"/>
                  </a:lnTo>
                  <a:lnTo>
                    <a:pt x="502" y="306"/>
                  </a:lnTo>
                  <a:lnTo>
                    <a:pt x="507" y="315"/>
                  </a:lnTo>
                  <a:lnTo>
                    <a:pt x="534" y="332"/>
                  </a:lnTo>
                  <a:lnTo>
                    <a:pt x="562" y="355"/>
                  </a:lnTo>
                  <a:lnTo>
                    <a:pt x="570" y="368"/>
                  </a:lnTo>
                  <a:lnTo>
                    <a:pt x="589" y="377"/>
                  </a:lnTo>
                  <a:lnTo>
                    <a:pt x="606" y="383"/>
                  </a:lnTo>
                  <a:lnTo>
                    <a:pt x="618" y="384"/>
                  </a:lnTo>
                  <a:lnTo>
                    <a:pt x="617" y="392"/>
                  </a:lnTo>
                  <a:lnTo>
                    <a:pt x="622" y="400"/>
                  </a:lnTo>
                  <a:lnTo>
                    <a:pt x="621" y="415"/>
                  </a:lnTo>
                  <a:lnTo>
                    <a:pt x="614" y="426"/>
                  </a:lnTo>
                  <a:lnTo>
                    <a:pt x="610" y="424"/>
                  </a:lnTo>
                  <a:lnTo>
                    <a:pt x="609" y="408"/>
                  </a:lnTo>
                  <a:lnTo>
                    <a:pt x="605" y="395"/>
                  </a:lnTo>
                  <a:lnTo>
                    <a:pt x="597" y="394"/>
                  </a:lnTo>
                  <a:lnTo>
                    <a:pt x="589" y="398"/>
                  </a:lnTo>
                  <a:lnTo>
                    <a:pt x="587" y="405"/>
                  </a:lnTo>
                  <a:lnTo>
                    <a:pt x="579" y="405"/>
                  </a:lnTo>
                  <a:lnTo>
                    <a:pt x="580" y="394"/>
                  </a:lnTo>
                  <a:lnTo>
                    <a:pt x="572" y="383"/>
                  </a:lnTo>
                  <a:lnTo>
                    <a:pt x="557" y="372"/>
                  </a:lnTo>
                  <a:lnTo>
                    <a:pt x="552" y="361"/>
                  </a:lnTo>
                  <a:lnTo>
                    <a:pt x="544" y="358"/>
                  </a:lnTo>
                  <a:lnTo>
                    <a:pt x="536" y="347"/>
                  </a:lnTo>
                  <a:lnTo>
                    <a:pt x="523" y="338"/>
                  </a:lnTo>
                  <a:lnTo>
                    <a:pt x="509" y="332"/>
                  </a:lnTo>
                  <a:lnTo>
                    <a:pt x="502" y="320"/>
                  </a:lnTo>
                  <a:lnTo>
                    <a:pt x="497" y="323"/>
                  </a:lnTo>
                  <a:lnTo>
                    <a:pt x="509" y="342"/>
                  </a:lnTo>
                  <a:lnTo>
                    <a:pt x="507" y="349"/>
                  </a:lnTo>
                  <a:lnTo>
                    <a:pt x="497" y="342"/>
                  </a:lnTo>
                  <a:lnTo>
                    <a:pt x="495" y="335"/>
                  </a:lnTo>
                  <a:lnTo>
                    <a:pt x="485" y="331"/>
                  </a:lnTo>
                  <a:lnTo>
                    <a:pt x="476" y="332"/>
                  </a:lnTo>
                  <a:lnTo>
                    <a:pt x="489" y="341"/>
                  </a:lnTo>
                  <a:lnTo>
                    <a:pt x="495" y="348"/>
                  </a:lnTo>
                  <a:lnTo>
                    <a:pt x="486" y="352"/>
                  </a:lnTo>
                  <a:lnTo>
                    <a:pt x="469" y="345"/>
                  </a:lnTo>
                  <a:lnTo>
                    <a:pt x="454" y="335"/>
                  </a:lnTo>
                  <a:lnTo>
                    <a:pt x="449" y="330"/>
                  </a:lnTo>
                  <a:lnTo>
                    <a:pt x="439" y="330"/>
                  </a:lnTo>
                  <a:lnTo>
                    <a:pt x="425" y="323"/>
                  </a:lnTo>
                  <a:lnTo>
                    <a:pt x="431" y="313"/>
                  </a:lnTo>
                  <a:lnTo>
                    <a:pt x="418" y="317"/>
                  </a:lnTo>
                  <a:lnTo>
                    <a:pt x="402" y="318"/>
                  </a:lnTo>
                  <a:lnTo>
                    <a:pt x="398" y="314"/>
                  </a:lnTo>
                  <a:lnTo>
                    <a:pt x="379" y="316"/>
                  </a:lnTo>
                  <a:lnTo>
                    <a:pt x="364" y="315"/>
                  </a:lnTo>
                  <a:lnTo>
                    <a:pt x="353" y="318"/>
                  </a:lnTo>
                  <a:lnTo>
                    <a:pt x="343" y="312"/>
                  </a:lnTo>
                  <a:lnTo>
                    <a:pt x="345" y="298"/>
                  </a:lnTo>
                  <a:lnTo>
                    <a:pt x="342" y="289"/>
                  </a:lnTo>
                  <a:lnTo>
                    <a:pt x="334" y="304"/>
                  </a:lnTo>
                  <a:lnTo>
                    <a:pt x="326" y="308"/>
                  </a:lnTo>
                  <a:lnTo>
                    <a:pt x="323" y="303"/>
                  </a:lnTo>
                  <a:lnTo>
                    <a:pt x="311" y="301"/>
                  </a:lnTo>
                  <a:lnTo>
                    <a:pt x="308" y="294"/>
                  </a:lnTo>
                  <a:lnTo>
                    <a:pt x="313" y="288"/>
                  </a:lnTo>
                  <a:lnTo>
                    <a:pt x="304" y="288"/>
                  </a:lnTo>
                  <a:lnTo>
                    <a:pt x="293" y="296"/>
                  </a:lnTo>
                  <a:lnTo>
                    <a:pt x="285" y="291"/>
                  </a:lnTo>
                  <a:lnTo>
                    <a:pt x="277" y="295"/>
                  </a:lnTo>
                  <a:lnTo>
                    <a:pt x="284" y="304"/>
                  </a:lnTo>
                  <a:lnTo>
                    <a:pt x="294" y="308"/>
                  </a:lnTo>
                  <a:lnTo>
                    <a:pt x="293" y="315"/>
                  </a:lnTo>
                  <a:lnTo>
                    <a:pt x="284" y="313"/>
                  </a:lnTo>
                  <a:lnTo>
                    <a:pt x="280" y="321"/>
                  </a:lnTo>
                  <a:lnTo>
                    <a:pt x="271" y="325"/>
                  </a:lnTo>
                  <a:lnTo>
                    <a:pt x="266" y="322"/>
                  </a:lnTo>
                  <a:lnTo>
                    <a:pt x="260" y="330"/>
                  </a:lnTo>
                  <a:lnTo>
                    <a:pt x="246" y="340"/>
                  </a:lnTo>
                  <a:lnTo>
                    <a:pt x="231" y="347"/>
                  </a:lnTo>
                  <a:lnTo>
                    <a:pt x="221" y="342"/>
                  </a:lnTo>
                  <a:lnTo>
                    <a:pt x="231" y="337"/>
                  </a:lnTo>
                  <a:lnTo>
                    <a:pt x="241" y="324"/>
                  </a:lnTo>
                  <a:lnTo>
                    <a:pt x="230" y="329"/>
                  </a:lnTo>
                  <a:lnTo>
                    <a:pt x="226" y="323"/>
                  </a:lnTo>
                  <a:lnTo>
                    <a:pt x="237" y="310"/>
                  </a:lnTo>
                  <a:lnTo>
                    <a:pt x="243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55" y="288"/>
                  </a:lnTo>
                  <a:lnTo>
                    <a:pt x="256" y="281"/>
                  </a:lnTo>
                  <a:lnTo>
                    <a:pt x="247" y="287"/>
                  </a:lnTo>
                  <a:lnTo>
                    <a:pt x="246" y="277"/>
                  </a:lnTo>
                  <a:lnTo>
                    <a:pt x="239" y="287"/>
                  </a:lnTo>
                  <a:lnTo>
                    <a:pt x="227" y="291"/>
                  </a:lnTo>
                  <a:lnTo>
                    <a:pt x="225" y="300"/>
                  </a:lnTo>
                  <a:lnTo>
                    <a:pt x="212" y="310"/>
                  </a:lnTo>
                  <a:lnTo>
                    <a:pt x="209" y="318"/>
                  </a:lnTo>
                  <a:lnTo>
                    <a:pt x="201" y="326"/>
                  </a:lnTo>
                  <a:lnTo>
                    <a:pt x="188" y="334"/>
                  </a:lnTo>
                  <a:lnTo>
                    <a:pt x="182" y="343"/>
                  </a:lnTo>
                  <a:lnTo>
                    <a:pt x="190" y="347"/>
                  </a:lnTo>
                  <a:lnTo>
                    <a:pt x="193" y="355"/>
                  </a:lnTo>
                  <a:lnTo>
                    <a:pt x="185" y="361"/>
                  </a:lnTo>
                  <a:lnTo>
                    <a:pt x="181" y="370"/>
                  </a:lnTo>
                  <a:lnTo>
                    <a:pt x="168" y="375"/>
                  </a:lnTo>
                  <a:lnTo>
                    <a:pt x="161" y="382"/>
                  </a:lnTo>
                  <a:lnTo>
                    <a:pt x="151" y="383"/>
                  </a:lnTo>
                  <a:lnTo>
                    <a:pt x="147" y="389"/>
                  </a:lnTo>
                  <a:lnTo>
                    <a:pt x="138" y="393"/>
                  </a:lnTo>
                  <a:lnTo>
                    <a:pt x="139" y="396"/>
                  </a:lnTo>
                  <a:lnTo>
                    <a:pt x="128" y="404"/>
                  </a:lnTo>
                  <a:lnTo>
                    <a:pt x="118" y="405"/>
                  </a:lnTo>
                  <a:lnTo>
                    <a:pt x="111" y="412"/>
                  </a:lnTo>
                  <a:lnTo>
                    <a:pt x="100" y="416"/>
                  </a:lnTo>
                  <a:lnTo>
                    <a:pt x="102" y="423"/>
                  </a:lnTo>
                  <a:lnTo>
                    <a:pt x="84" y="429"/>
                  </a:lnTo>
                  <a:lnTo>
                    <a:pt x="74" y="436"/>
                  </a:lnTo>
                  <a:lnTo>
                    <a:pt x="71" y="429"/>
                  </a:lnTo>
                  <a:lnTo>
                    <a:pt x="61" y="430"/>
                  </a:lnTo>
                  <a:lnTo>
                    <a:pt x="54" y="436"/>
                  </a:lnTo>
                  <a:lnTo>
                    <a:pt x="41" y="435"/>
                  </a:lnTo>
                  <a:lnTo>
                    <a:pt x="25" y="441"/>
                  </a:lnTo>
                  <a:lnTo>
                    <a:pt x="6" y="445"/>
                  </a:lnTo>
                  <a:lnTo>
                    <a:pt x="0" y="450"/>
                  </a:lnTo>
                  <a:lnTo>
                    <a:pt x="2" y="439"/>
                  </a:lnTo>
                  <a:lnTo>
                    <a:pt x="16" y="433"/>
                  </a:lnTo>
                  <a:lnTo>
                    <a:pt x="35" y="419"/>
                  </a:lnTo>
                  <a:lnTo>
                    <a:pt x="47" y="416"/>
                  </a:lnTo>
                  <a:lnTo>
                    <a:pt x="46" y="426"/>
                  </a:lnTo>
                  <a:lnTo>
                    <a:pt x="51" y="430"/>
                  </a:lnTo>
                  <a:lnTo>
                    <a:pt x="61" y="426"/>
                  </a:lnTo>
                  <a:lnTo>
                    <a:pt x="56" y="420"/>
                  </a:lnTo>
                  <a:lnTo>
                    <a:pt x="69" y="408"/>
                  </a:lnTo>
                  <a:lnTo>
                    <a:pt x="91" y="401"/>
                  </a:lnTo>
                  <a:lnTo>
                    <a:pt x="105" y="389"/>
                  </a:lnTo>
                  <a:lnTo>
                    <a:pt x="116" y="384"/>
                  </a:lnTo>
                  <a:lnTo>
                    <a:pt x="118" y="371"/>
                  </a:lnTo>
                  <a:lnTo>
                    <a:pt x="127" y="352"/>
                  </a:lnTo>
                  <a:lnTo>
                    <a:pt x="120" y="348"/>
                  </a:lnTo>
                  <a:lnTo>
                    <a:pt x="113" y="353"/>
                  </a:lnTo>
                  <a:lnTo>
                    <a:pt x="105" y="350"/>
                  </a:lnTo>
                  <a:lnTo>
                    <a:pt x="106" y="341"/>
                  </a:lnTo>
                  <a:lnTo>
                    <a:pt x="100" y="349"/>
                  </a:lnTo>
                  <a:lnTo>
                    <a:pt x="103" y="355"/>
                  </a:lnTo>
                  <a:lnTo>
                    <a:pt x="96" y="360"/>
                  </a:lnTo>
                  <a:lnTo>
                    <a:pt x="89" y="350"/>
                  </a:lnTo>
                  <a:lnTo>
                    <a:pt x="74" y="341"/>
                  </a:lnTo>
                  <a:lnTo>
                    <a:pt x="63" y="338"/>
                  </a:lnTo>
                  <a:lnTo>
                    <a:pt x="54" y="347"/>
                  </a:lnTo>
                  <a:lnTo>
                    <a:pt x="43" y="344"/>
                  </a:lnTo>
                  <a:lnTo>
                    <a:pt x="48" y="336"/>
                  </a:lnTo>
                  <a:lnTo>
                    <a:pt x="49" y="323"/>
                  </a:lnTo>
                  <a:lnTo>
                    <a:pt x="54" y="314"/>
                  </a:lnTo>
                  <a:lnTo>
                    <a:pt x="51" y="304"/>
                  </a:lnTo>
                  <a:lnTo>
                    <a:pt x="52" y="295"/>
                  </a:lnTo>
                  <a:lnTo>
                    <a:pt x="64" y="285"/>
                  </a:lnTo>
                  <a:lnTo>
                    <a:pt x="57" y="285"/>
                  </a:lnTo>
                  <a:lnTo>
                    <a:pt x="49" y="300"/>
                  </a:lnTo>
                  <a:lnTo>
                    <a:pt x="40" y="309"/>
                  </a:lnTo>
                  <a:lnTo>
                    <a:pt x="30" y="309"/>
                  </a:lnTo>
                  <a:lnTo>
                    <a:pt x="18" y="298"/>
                  </a:lnTo>
                  <a:lnTo>
                    <a:pt x="7" y="284"/>
                  </a:lnTo>
                  <a:lnTo>
                    <a:pt x="9" y="277"/>
                  </a:lnTo>
                  <a:lnTo>
                    <a:pt x="18" y="278"/>
                  </a:lnTo>
                  <a:lnTo>
                    <a:pt x="28" y="284"/>
                  </a:lnTo>
                  <a:lnTo>
                    <a:pt x="35" y="279"/>
                  </a:lnTo>
                  <a:lnTo>
                    <a:pt x="22" y="275"/>
                  </a:lnTo>
                  <a:lnTo>
                    <a:pt x="12" y="266"/>
                  </a:lnTo>
                  <a:lnTo>
                    <a:pt x="4" y="267"/>
                  </a:lnTo>
                  <a:lnTo>
                    <a:pt x="1" y="250"/>
                  </a:lnTo>
                  <a:lnTo>
                    <a:pt x="9" y="241"/>
                  </a:lnTo>
                  <a:lnTo>
                    <a:pt x="24" y="229"/>
                  </a:lnTo>
                  <a:lnTo>
                    <a:pt x="38" y="224"/>
                  </a:lnTo>
                  <a:lnTo>
                    <a:pt x="34" y="222"/>
                  </a:lnTo>
                  <a:lnTo>
                    <a:pt x="36" y="215"/>
                  </a:lnTo>
                  <a:lnTo>
                    <a:pt x="44" y="213"/>
                  </a:lnTo>
                  <a:lnTo>
                    <a:pt x="51" y="218"/>
                  </a:lnTo>
                  <a:lnTo>
                    <a:pt x="62" y="217"/>
                  </a:lnTo>
                  <a:lnTo>
                    <a:pt x="72" y="208"/>
                  </a:lnTo>
                  <a:lnTo>
                    <a:pt x="82" y="210"/>
                  </a:lnTo>
                  <a:lnTo>
                    <a:pt x="93" y="209"/>
                  </a:lnTo>
                  <a:lnTo>
                    <a:pt x="97" y="203"/>
                  </a:lnTo>
                  <a:lnTo>
                    <a:pt x="89" y="189"/>
                  </a:lnTo>
                  <a:lnTo>
                    <a:pt x="91" y="180"/>
                  </a:lnTo>
                  <a:lnTo>
                    <a:pt x="99" y="178"/>
                  </a:lnTo>
                  <a:lnTo>
                    <a:pt x="96" y="172"/>
                  </a:lnTo>
                  <a:lnTo>
                    <a:pt x="87" y="174"/>
                  </a:lnTo>
                  <a:lnTo>
                    <a:pt x="73" y="183"/>
                  </a:lnTo>
                  <a:lnTo>
                    <a:pt x="62" y="178"/>
                  </a:lnTo>
                  <a:lnTo>
                    <a:pt x="45" y="174"/>
                  </a:lnTo>
                  <a:lnTo>
                    <a:pt x="35" y="175"/>
                  </a:lnTo>
                  <a:lnTo>
                    <a:pt x="27" y="168"/>
                  </a:lnTo>
                  <a:lnTo>
                    <a:pt x="22" y="158"/>
                  </a:lnTo>
                  <a:lnTo>
                    <a:pt x="30" y="152"/>
                  </a:lnTo>
                  <a:lnTo>
                    <a:pt x="29" y="146"/>
                  </a:lnTo>
                  <a:lnTo>
                    <a:pt x="19" y="142"/>
                  </a:lnTo>
                  <a:lnTo>
                    <a:pt x="11" y="135"/>
                  </a:lnTo>
                  <a:lnTo>
                    <a:pt x="12" y="131"/>
                  </a:lnTo>
                  <a:lnTo>
                    <a:pt x="22" y="131"/>
                  </a:lnTo>
                  <a:lnTo>
                    <a:pt x="30" y="125"/>
                  </a:lnTo>
                  <a:lnTo>
                    <a:pt x="40" y="128"/>
                  </a:lnTo>
                  <a:lnTo>
                    <a:pt x="48" y="122"/>
                  </a:lnTo>
                  <a:lnTo>
                    <a:pt x="61" y="118"/>
                  </a:lnTo>
                  <a:lnTo>
                    <a:pt x="68" y="119"/>
                  </a:lnTo>
                  <a:lnTo>
                    <a:pt x="65" y="128"/>
                  </a:lnTo>
                  <a:lnTo>
                    <a:pt x="69" y="133"/>
                  </a:lnTo>
                  <a:lnTo>
                    <a:pt x="81" y="133"/>
                  </a:lnTo>
                  <a:lnTo>
                    <a:pt x="92" y="137"/>
                  </a:lnTo>
                  <a:lnTo>
                    <a:pt x="98" y="132"/>
                  </a:lnTo>
                  <a:lnTo>
                    <a:pt x="89" y="126"/>
                  </a:lnTo>
                  <a:lnTo>
                    <a:pt x="85" y="117"/>
                  </a:lnTo>
                  <a:lnTo>
                    <a:pt x="89" y="114"/>
                  </a:lnTo>
                  <a:lnTo>
                    <a:pt x="98" y="124"/>
                  </a:lnTo>
                  <a:lnTo>
                    <a:pt x="107" y="131"/>
                  </a:lnTo>
                  <a:lnTo>
                    <a:pt x="119" y="133"/>
                  </a:lnTo>
                  <a:lnTo>
                    <a:pt x="124" y="126"/>
                  </a:lnTo>
                  <a:lnTo>
                    <a:pt x="111" y="125"/>
                  </a:lnTo>
                  <a:lnTo>
                    <a:pt x="101" y="119"/>
                  </a:lnTo>
                  <a:lnTo>
                    <a:pt x="103" y="113"/>
                  </a:lnTo>
                  <a:lnTo>
                    <a:pt x="97" y="107"/>
                  </a:lnTo>
                  <a:lnTo>
                    <a:pt x="82" y="106"/>
                  </a:lnTo>
                  <a:lnTo>
                    <a:pt x="70" y="100"/>
                  </a:lnTo>
                  <a:lnTo>
                    <a:pt x="71" y="92"/>
                  </a:lnTo>
                  <a:lnTo>
                    <a:pt x="58" y="74"/>
                  </a:lnTo>
                  <a:lnTo>
                    <a:pt x="54" y="58"/>
                  </a:lnTo>
                  <a:lnTo>
                    <a:pt x="57" y="51"/>
                  </a:lnTo>
                  <a:lnTo>
                    <a:pt x="68" y="52"/>
                  </a:lnTo>
                  <a:lnTo>
                    <a:pt x="77" y="56"/>
                  </a:lnTo>
                  <a:lnTo>
                    <a:pt x="86" y="55"/>
                  </a:lnTo>
                  <a:lnTo>
                    <a:pt x="96" y="44"/>
                  </a:lnTo>
                  <a:lnTo>
                    <a:pt x="103" y="41"/>
                  </a:lnTo>
                  <a:lnTo>
                    <a:pt x="104" y="33"/>
                  </a:lnTo>
                  <a:lnTo>
                    <a:pt x="118" y="20"/>
                  </a:lnTo>
                  <a:lnTo>
                    <a:pt x="127" y="22"/>
                  </a:lnTo>
                  <a:lnTo>
                    <a:pt x="137" y="18"/>
                  </a:lnTo>
                  <a:lnTo>
                    <a:pt x="143" y="23"/>
                  </a:lnTo>
                  <a:lnTo>
                    <a:pt x="143" y="13"/>
                  </a:lnTo>
                  <a:lnTo>
                    <a:pt x="153" y="7"/>
                  </a:lnTo>
                  <a:lnTo>
                    <a:pt x="163" y="10"/>
                  </a:lnTo>
                  <a:lnTo>
                    <a:pt x="175" y="0"/>
                  </a:lnTo>
                  <a:lnTo>
                    <a:pt x="187" y="2"/>
                  </a:lnTo>
                  <a:lnTo>
                    <a:pt x="201" y="5"/>
                  </a:lnTo>
                  <a:lnTo>
                    <a:pt x="199" y="13"/>
                  </a:lnTo>
                  <a:lnTo>
                    <a:pt x="203" y="22"/>
                  </a:lnTo>
                  <a:lnTo>
                    <a:pt x="215" y="20"/>
                  </a:lnTo>
                  <a:lnTo>
                    <a:pt x="209" y="13"/>
                  </a:lnTo>
                  <a:lnTo>
                    <a:pt x="220" y="14"/>
                  </a:lnTo>
                  <a:lnTo>
                    <a:pt x="233" y="22"/>
                  </a:lnTo>
                  <a:lnTo>
                    <a:pt x="249" y="29"/>
                  </a:lnTo>
                  <a:lnTo>
                    <a:pt x="253" y="22"/>
                  </a:lnTo>
                  <a:lnTo>
                    <a:pt x="266" y="23"/>
                  </a:lnTo>
                  <a:lnTo>
                    <a:pt x="270" y="30"/>
                  </a:lnTo>
                  <a:lnTo>
                    <a:pt x="279" y="33"/>
                  </a:lnTo>
                  <a:lnTo>
                    <a:pt x="291" y="30"/>
                  </a:lnTo>
                  <a:lnTo>
                    <a:pt x="303" y="36"/>
                  </a:lnTo>
                  <a:lnTo>
                    <a:pt x="316" y="35"/>
                  </a:lnTo>
                  <a:lnTo>
                    <a:pt x="324" y="30"/>
                  </a:lnTo>
                  <a:lnTo>
                    <a:pt x="334" y="30"/>
                  </a:lnTo>
                  <a:lnTo>
                    <a:pt x="350" y="39"/>
                  </a:lnTo>
                  <a:lnTo>
                    <a:pt x="358" y="41"/>
                  </a:lnTo>
                  <a:close/>
                </a:path>
              </a:pathLst>
            </a:custGeom>
            <a:grpFill/>
            <a:ln w="1270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37" name="Freeform 136"/>
          <p:cNvSpPr/>
          <p:nvPr/>
        </p:nvSpPr>
        <p:spPr>
          <a:xfrm>
            <a:off x="7612859" y="2302531"/>
            <a:ext cx="66675" cy="57885"/>
          </a:xfrm>
          <a:custGeom>
            <a:avLst/>
            <a:gdLst>
              <a:gd name="connsiteX0" fmla="*/ 40482 w 90488"/>
              <a:gd name="connsiteY0" fmla="*/ 0 h 97631"/>
              <a:gd name="connsiteX1" fmla="*/ 0 w 90488"/>
              <a:gd name="connsiteY1" fmla="*/ 50006 h 97631"/>
              <a:gd name="connsiteX2" fmla="*/ 50007 w 90488"/>
              <a:gd name="connsiteY2" fmla="*/ 97631 h 97631"/>
              <a:gd name="connsiteX3" fmla="*/ 90488 w 90488"/>
              <a:gd name="connsiteY3" fmla="*/ 40481 h 97631"/>
              <a:gd name="connsiteX4" fmla="*/ 40482 w 90488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8" h="97631">
                <a:moveTo>
                  <a:pt x="40482" y="0"/>
                </a:moveTo>
                <a:lnTo>
                  <a:pt x="0" y="50006"/>
                </a:lnTo>
                <a:lnTo>
                  <a:pt x="50007" y="97631"/>
                </a:lnTo>
                <a:lnTo>
                  <a:pt x="90488" y="40481"/>
                </a:lnTo>
                <a:lnTo>
                  <a:pt x="40482" y="0"/>
                </a:lnTo>
                <a:close/>
              </a:path>
            </a:pathLst>
          </a:custGeom>
          <a:solidFill>
            <a:srgbClr val="31A959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8848" y="1118406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WA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964506" y="1553703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OR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370672" y="2022543"/>
            <a:ext cx="31415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IA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451714" y="2520483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MO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5618502" y="3445810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</a:t>
            </a:r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7388096" y="3742914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FL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96288" y="1081325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AK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609608" y="3490129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TX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4836276" y="2934056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OK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527170" y="2123708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NE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4459835" y="1291868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ND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5117449" y="1421435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MN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958502" y="3187262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MS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16455" y="2754529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TN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320524" y="2175605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8122774" y="1018125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graphicFrame>
        <p:nvGraphicFramePr>
          <p:cNvPr id="167" name="Table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445929"/>
              </p:ext>
            </p:extLst>
          </p:nvPr>
        </p:nvGraphicFramePr>
        <p:xfrm>
          <a:off x="8176275" y="2131925"/>
          <a:ext cx="532563" cy="141037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532563"/>
              </a:tblGrid>
              <a:tr h="28207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NH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RI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CT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MD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DC</a:t>
                      </a:r>
                      <a:endParaRPr lang="en-US" sz="1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68" name="Rectangle 167"/>
          <p:cNvSpPr/>
          <p:nvPr/>
        </p:nvSpPr>
        <p:spPr>
          <a:xfrm>
            <a:off x="8686800" y="2200431"/>
            <a:ext cx="228600" cy="123552"/>
          </a:xfrm>
          <a:prstGeom prst="rect">
            <a:avLst/>
          </a:prstGeom>
          <a:solidFill>
            <a:srgbClr val="E9610D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685989" y="2498301"/>
            <a:ext cx="228600" cy="123552"/>
          </a:xfrm>
          <a:prstGeom prst="rect">
            <a:avLst/>
          </a:prstGeom>
          <a:solidFill>
            <a:srgbClr val="01BCFF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8686800" y="2782520"/>
            <a:ext cx="228600" cy="123552"/>
          </a:xfrm>
          <a:prstGeom prst="rect">
            <a:avLst/>
          </a:prstGeom>
          <a:solidFill>
            <a:srgbClr val="01BCFF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8686800" y="3062084"/>
            <a:ext cx="228600" cy="123552"/>
          </a:xfrm>
          <a:prstGeom prst="rect">
            <a:avLst/>
          </a:prstGeom>
          <a:solidFill>
            <a:srgbClr val="FDD563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685989" y="3340709"/>
            <a:ext cx="228600" cy="123552"/>
          </a:xfrm>
          <a:prstGeom prst="rect">
            <a:avLst/>
          </a:prstGeom>
          <a:solidFill>
            <a:srgbClr val="31A959"/>
          </a:solidFill>
          <a:ln w="63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5737800" y="1626139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WI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430726" y="3198209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AL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445756" y="2381984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VA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332059" y="3710404"/>
            <a:ext cx="330741" cy="139835"/>
          </a:xfrm>
          <a:prstGeom prst="rect">
            <a:avLst/>
          </a:prstGeom>
          <a:solidFill>
            <a:srgbClr val="31A959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341626" y="3467884"/>
            <a:ext cx="330741" cy="139835"/>
          </a:xfrm>
          <a:prstGeom prst="rect">
            <a:avLst/>
          </a:prstGeom>
          <a:solidFill>
            <a:srgbClr val="01BC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339639" y="3937786"/>
            <a:ext cx="330741" cy="139835"/>
          </a:xfrm>
          <a:prstGeom prst="rect">
            <a:avLst/>
          </a:prstGeom>
          <a:solidFill>
            <a:srgbClr val="FDD563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332057" y="4179049"/>
            <a:ext cx="330741" cy="139835"/>
          </a:xfrm>
          <a:prstGeom prst="rect">
            <a:avLst/>
          </a:prstGeom>
          <a:solidFill>
            <a:srgbClr val="E9610D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349579" y="4409683"/>
            <a:ext cx="330741" cy="139835"/>
          </a:xfrm>
          <a:prstGeom prst="rect">
            <a:avLst/>
          </a:prstGeom>
          <a:solidFill>
            <a:srgbClr val="C73D51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88900" dist="50800" dir="2700000" algn="tl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8904" y="3422384"/>
            <a:ext cx="205665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Executive branch agency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73581" y="3664905"/>
            <a:ext cx="205665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Independent agency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773581" y="3892287"/>
            <a:ext cx="205665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Legislative staff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787871" y="4133350"/>
            <a:ext cx="205665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Legislators themselves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84195" y="4364183"/>
            <a:ext cx="205665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Outside experts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6705601" y="2114550"/>
            <a:ext cx="31415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OH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609601" y="2066151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HI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908280" y="2352602"/>
            <a:ext cx="44836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UT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7338950" y="1928628"/>
            <a:ext cx="4334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PA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8158" y="2428022"/>
            <a:ext cx="35789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42054806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1451"/>
            <a:ext cx="6934200" cy="808260"/>
          </a:xfrm>
        </p:spPr>
        <p:txBody>
          <a:bodyPr/>
          <a:lstStyle/>
          <a:p>
            <a:r>
              <a:rPr lang="en-US" sz="3000" dirty="0" smtClean="0"/>
              <a:t>Make a plan: Developing a strategic schedule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587500" y="1085851"/>
            <a:ext cx="6324600" cy="41549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Include all major incentives</a:t>
            </a: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Use a rotating multi-year cycle</a:t>
            </a: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Study incentives with similar goals in the same year</a:t>
            </a: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r>
              <a:rPr lang="en-US" sz="2400" dirty="0" smtClean="0">
                <a:solidFill>
                  <a:srgbClr val="005195"/>
                </a:solidFill>
                <a:latin typeface="Calibri Light"/>
              </a:rPr>
              <a:t>Coordinate evaluations with sunset dates</a:t>
            </a: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 smtClean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  <a:p>
            <a:endParaRPr lang="en-US" sz="2400" dirty="0">
              <a:solidFill>
                <a:srgbClr val="005195"/>
              </a:solidFill>
              <a:latin typeface="Calibri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" y="1223858"/>
            <a:ext cx="1243515" cy="216746"/>
            <a:chOff x="576462" y="1898368"/>
            <a:chExt cx="1243515" cy="288995"/>
          </a:xfrm>
        </p:grpSpPr>
        <p:sp>
          <p:nvSpPr>
            <p:cNvPr id="7" name="Oval 6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" y="1954954"/>
            <a:ext cx="1243515" cy="216746"/>
            <a:chOff x="576462" y="1898368"/>
            <a:chExt cx="1243515" cy="288995"/>
          </a:xfrm>
        </p:grpSpPr>
        <p:sp>
          <p:nvSpPr>
            <p:cNvPr id="10" name="Oval 9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" y="2690322"/>
            <a:ext cx="1243515" cy="216746"/>
            <a:chOff x="576462" y="1898368"/>
            <a:chExt cx="1243515" cy="288995"/>
          </a:xfrm>
        </p:grpSpPr>
        <p:sp>
          <p:nvSpPr>
            <p:cNvPr id="13" name="Oval 12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" y="3440855"/>
            <a:ext cx="1243515" cy="216746"/>
            <a:chOff x="576462" y="1898368"/>
            <a:chExt cx="1243515" cy="288995"/>
          </a:xfrm>
        </p:grpSpPr>
        <p:sp>
          <p:nvSpPr>
            <p:cNvPr id="16" name="Oval 15"/>
            <p:cNvSpPr/>
            <p:nvPr/>
          </p:nvSpPr>
          <p:spPr>
            <a:xfrm>
              <a:off x="1530982" y="1898368"/>
              <a:ext cx="288995" cy="2889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6462" y="2042866"/>
              <a:ext cx="983848" cy="0"/>
            </a:xfrm>
            <a:prstGeom prst="line">
              <a:avLst/>
            </a:prstGeom>
            <a:ln w="889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730693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te Budget Policy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ax Incentives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1_Tax Incentives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ate Budget Policy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State Budget Policy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State Budget Policy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State Budget Policy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State Budget Policy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State Budget Policy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State Budget Policy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8_State Budget Policy">
  <a:themeElements>
    <a:clrScheme name="PEW 2012">
      <a:dk1>
        <a:sysClr val="windowText" lastClr="000000"/>
      </a:dk1>
      <a:lt1>
        <a:sysClr val="window" lastClr="FFFFFF"/>
      </a:lt1>
      <a:dk2>
        <a:srgbClr val="005195"/>
      </a:dk2>
      <a:lt2>
        <a:srgbClr val="53BCEB"/>
      </a:lt2>
      <a:accent1>
        <a:srgbClr val="6D952B"/>
      </a:accent1>
      <a:accent2>
        <a:srgbClr val="DE4561"/>
      </a:accent2>
      <a:accent3>
        <a:srgbClr val="F37021"/>
      </a:accent3>
      <a:accent4>
        <a:srgbClr val="CD9803"/>
      </a:accent4>
      <a:accent5>
        <a:srgbClr val="E7CF00"/>
      </a:accent5>
      <a:accent6>
        <a:srgbClr val="473D75"/>
      </a:accent6>
      <a:hlink>
        <a:srgbClr val="FFFFFF"/>
      </a:hlink>
      <a:folHlink>
        <a:srgbClr val="800080"/>
      </a:folHlink>
    </a:clrScheme>
    <a:fontScheme name="State Budget Policy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GTagNote xmlns="1ce92f63-3148-430a-b496-1c9ce583e17b" xsi:nil="true"/>
    <_DCDateCreated xmlns="http://schemas.microsoft.com/sharepoint/v3/fields">2015-10-26T17:03:29+00:00</_DCDateCreate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" ma:contentTypeID="0x0101004F9D7CC3E4A80542A55A5D96000CA2AB000565CE745958E64483B53856A847610C" ma:contentTypeVersion="10" ma:contentTypeDescription="" ma:contentTypeScope="" ma:versionID="a216d21fa8662a0d7f6b4d9c793140d2">
  <xsd:schema xmlns:xsd="http://www.w3.org/2001/XMLSchema" xmlns:xs="http://www.w3.org/2001/XMLSchema" xmlns:p="http://schemas.microsoft.com/office/2006/metadata/properties" xmlns:ns2="1ce92f63-3148-430a-b496-1c9ce583e17b" xmlns:ns3="http://schemas.microsoft.com/sharepoint/v3/fields" targetNamespace="http://schemas.microsoft.com/office/2006/metadata/properties" ma:root="true" ma:fieldsID="a4df78d6569fd25a64d6d9c27e259b53" ns2:_="" ns3:_="">
    <xsd:import namespace="1ce92f63-3148-430a-b496-1c9ce583e17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NGTagNote" minOccurs="0"/>
                <xsd:element ref="ns3:_DCDateCrea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e92f63-3148-430a-b496-1c9ce583e17b" elementFormDefault="qualified">
    <xsd:import namespace="http://schemas.microsoft.com/office/2006/documentManagement/types"/>
    <xsd:import namespace="http://schemas.microsoft.com/office/infopath/2007/PartnerControls"/>
    <xsd:element name="NGTagNote" ma:index="8" nillable="true" ma:displayName="Tags and Notes" ma:decimals="2" ma:indexed="true" ma:internalName="Tags_x0020_and_x0020_Notes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9" nillable="true" ma:displayName="Date Created" ma:default="[today]" ma:description="The date on which this resource was created" ma:format="DateOnly" ma:internalName="Date_x0020_Creat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D0E654-0C86-41C4-A54A-117D443449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502C22-8945-4B4E-A190-072096490D58}">
  <ds:schemaRefs>
    <ds:schemaRef ds:uri="http://purl.org/dc/terms/"/>
    <ds:schemaRef ds:uri="http://schemas.openxmlformats.org/package/2006/metadata/core-properties"/>
    <ds:schemaRef ds:uri="1ce92f63-3148-430a-b496-1c9ce583e17b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DEE1AFA6-8C30-424D-975C-B9E1A5CDF6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e92f63-3148-430a-b496-1c9ce583e17b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8032</TotalTime>
  <Words>352</Words>
  <Application>Microsoft Office PowerPoint</Application>
  <PresentationFormat>On-screen Show (16:9)</PresentationFormat>
  <Paragraphs>151</Paragraphs>
  <Slides>16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State Budget Policy</vt:lpstr>
      <vt:lpstr>1_State Budget Policy</vt:lpstr>
      <vt:lpstr>2_State Budget Policy</vt:lpstr>
      <vt:lpstr>3_State Budget Policy</vt:lpstr>
      <vt:lpstr>4_State Budget Policy</vt:lpstr>
      <vt:lpstr>5_State Budget Policy</vt:lpstr>
      <vt:lpstr>6_State Budget Policy</vt:lpstr>
      <vt:lpstr>7_State Budget Policy</vt:lpstr>
      <vt:lpstr>8_State Budget Policy</vt:lpstr>
      <vt:lpstr>Tax Incentives</vt:lpstr>
      <vt:lpstr>1_Tax Incentives</vt:lpstr>
      <vt:lpstr>Office Theme</vt:lpstr>
      <vt:lpstr>How States Are Improving Tax Incentives for Jobs and Growth A national assessment of evaluation practices</vt:lpstr>
      <vt:lpstr>PowerPoint Presentation</vt:lpstr>
      <vt:lpstr>PowerPoint Presentation</vt:lpstr>
      <vt:lpstr>Why evaluate tax incentives</vt:lpstr>
      <vt:lpstr>Year evaluation laws were adopted in states that are “leading” or “making progress”</vt:lpstr>
      <vt:lpstr>Three steps to effective evaluation</vt:lpstr>
      <vt:lpstr>State tax incentive evaluation ratings</vt:lpstr>
      <vt:lpstr>Make a plan: Who evaluates in states that are “leading” or “making progress”</vt:lpstr>
      <vt:lpstr>Make a plan: Developing a strategic schedule</vt:lpstr>
      <vt:lpstr>Measure the impact: High-quality evaluations include…</vt:lpstr>
      <vt:lpstr>Evaluation example: Indiana</vt:lpstr>
      <vt:lpstr>Evaluation example: Alabama</vt:lpstr>
      <vt:lpstr>Evaluation example: Minnesota</vt:lpstr>
      <vt:lpstr>Options to inform policy choices</vt:lpstr>
      <vt:lpstr>With evaluations, states can…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Evaluator Roundtable Slides</dc:title>
  <dc:creator>Josh Goodman</dc:creator>
  <cp:lastModifiedBy>Chaaron Pearson</cp:lastModifiedBy>
  <cp:revision>173</cp:revision>
  <cp:lastPrinted>2015-11-02T22:04:23Z</cp:lastPrinted>
  <dcterms:created xsi:type="dcterms:W3CDTF">2015-10-26T16:52:16Z</dcterms:created>
  <dcterms:modified xsi:type="dcterms:W3CDTF">2017-11-15T20:51:00Z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0x0101004F9D7CC3E4A80542A55A5D96000CA2AB000565CE745958E64483B53856A847610C</vt:lpwstr>
  </property>
</Properties>
</file>